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2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3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4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38" r:id="rId1"/>
  </p:sldMasterIdLst>
  <p:notesMasterIdLst>
    <p:notesMasterId r:id="rId35"/>
  </p:notesMasterIdLst>
  <p:sldIdLst>
    <p:sldId id="256" r:id="rId2"/>
    <p:sldId id="257" r:id="rId3"/>
    <p:sldId id="290" r:id="rId4"/>
    <p:sldId id="289" r:id="rId5"/>
    <p:sldId id="258" r:id="rId6"/>
    <p:sldId id="259" r:id="rId7"/>
    <p:sldId id="291" r:id="rId8"/>
    <p:sldId id="260" r:id="rId9"/>
    <p:sldId id="292" r:id="rId10"/>
    <p:sldId id="264" r:id="rId11"/>
    <p:sldId id="261" r:id="rId12"/>
    <p:sldId id="293" r:id="rId13"/>
    <p:sldId id="294" r:id="rId14"/>
    <p:sldId id="295" r:id="rId15"/>
    <p:sldId id="268" r:id="rId16"/>
    <p:sldId id="288" r:id="rId17"/>
    <p:sldId id="296" r:id="rId18"/>
    <p:sldId id="267" r:id="rId19"/>
    <p:sldId id="275" r:id="rId20"/>
    <p:sldId id="266" r:id="rId21"/>
    <p:sldId id="269" r:id="rId22"/>
    <p:sldId id="271" r:id="rId23"/>
    <p:sldId id="272" r:id="rId24"/>
    <p:sldId id="273" r:id="rId25"/>
    <p:sldId id="274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F4F75"/>
    <a:srgbClr val="BCBCBC"/>
    <a:srgbClr val="6666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597" autoAdjust="0"/>
    <p:restoredTop sz="91397" autoAdjust="0"/>
  </p:normalViewPr>
  <p:slideViewPr>
    <p:cSldViewPr snapToGrid="0">
      <p:cViewPr varScale="1">
        <p:scale>
          <a:sx n="107" d="100"/>
          <a:sy n="107" d="100"/>
        </p:scale>
        <p:origin x="384" y="16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762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6_1">
  <dgm:title val=""/>
  <dgm:desc val=""/>
  <dgm:catLst>
    <dgm:cat type="accent6" pri="11100"/>
  </dgm:catLst>
  <dgm:styleLbl name="node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6">
        <a:alpha val="4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0E78EA2-56DA-7644-B190-6D61C255D509}" type="doc">
      <dgm:prSet loTypeId="urn:microsoft.com/office/officeart/2005/8/layout/radial3" loCatId="" qsTypeId="urn:microsoft.com/office/officeart/2005/8/quickstyle/simple2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B896C273-0BCF-B343-86DA-5F0B63724E64}">
      <dgm:prSet phldrT="[Text]" custT="1"/>
      <dgm:spPr/>
      <dgm:t>
        <a:bodyPr/>
        <a:lstStyle/>
        <a:p>
          <a:r>
            <a:rPr lang="en-US" sz="2800" dirty="0"/>
            <a:t>Big Data Sources</a:t>
          </a:r>
        </a:p>
      </dgm:t>
    </dgm:pt>
    <dgm:pt modelId="{457708EA-8336-6742-B1F4-33BE77DBD861}" type="parTrans" cxnId="{A6F68FE9-6D75-9840-81DF-8EA0936945AF}">
      <dgm:prSet/>
      <dgm:spPr/>
      <dgm:t>
        <a:bodyPr/>
        <a:lstStyle/>
        <a:p>
          <a:endParaRPr lang="en-US"/>
        </a:p>
      </dgm:t>
    </dgm:pt>
    <dgm:pt modelId="{88B5E071-524C-6646-8F27-A3B89EA28894}" type="sibTrans" cxnId="{A6F68FE9-6D75-9840-81DF-8EA0936945AF}">
      <dgm:prSet/>
      <dgm:spPr/>
      <dgm:t>
        <a:bodyPr/>
        <a:lstStyle/>
        <a:p>
          <a:endParaRPr lang="en-US"/>
        </a:p>
      </dgm:t>
    </dgm:pt>
    <dgm:pt modelId="{4EEB78C4-3E0D-524B-8B4C-9953ED497FFC}">
      <dgm:prSet phldrT="[Text]" custT="1"/>
      <dgm:spPr>
        <a:solidFill>
          <a:srgbClr val="00B050">
            <a:alpha val="50000"/>
          </a:srgbClr>
        </a:solidFill>
      </dgm:spPr>
      <dgm:t>
        <a:bodyPr/>
        <a:lstStyle/>
        <a:p>
          <a:r>
            <a:rPr lang="en-US" sz="2600" dirty="0"/>
            <a:t>People</a:t>
          </a:r>
        </a:p>
        <a:p>
          <a:r>
            <a:rPr lang="en-US" sz="2000" dirty="0"/>
            <a:t>(social Media) </a:t>
          </a:r>
        </a:p>
      </dgm:t>
    </dgm:pt>
    <dgm:pt modelId="{92F08BE4-FC18-8948-BE89-D4D1D24281E1}" type="parTrans" cxnId="{72A3D292-6D52-B740-A4A0-CBFCE00C6EFA}">
      <dgm:prSet/>
      <dgm:spPr/>
      <dgm:t>
        <a:bodyPr/>
        <a:lstStyle/>
        <a:p>
          <a:endParaRPr lang="en-US"/>
        </a:p>
      </dgm:t>
    </dgm:pt>
    <dgm:pt modelId="{6B0D3E6C-9D5B-5A42-8B0B-F795070C3157}" type="sibTrans" cxnId="{72A3D292-6D52-B740-A4A0-CBFCE00C6EFA}">
      <dgm:prSet/>
      <dgm:spPr/>
      <dgm:t>
        <a:bodyPr/>
        <a:lstStyle/>
        <a:p>
          <a:endParaRPr lang="en-US"/>
        </a:p>
      </dgm:t>
    </dgm:pt>
    <dgm:pt modelId="{F5A3F633-1A00-E942-9187-F9A5EE77B864}">
      <dgm:prSet phldrT="[Text]" custT="1"/>
      <dgm:spPr>
        <a:solidFill>
          <a:srgbClr val="FFC000">
            <a:alpha val="50000"/>
          </a:srgbClr>
        </a:solidFill>
      </dgm:spPr>
      <dgm:t>
        <a:bodyPr/>
        <a:lstStyle/>
        <a:p>
          <a:r>
            <a:rPr lang="en-US" sz="2400" dirty="0"/>
            <a:t>Organizational</a:t>
          </a:r>
        </a:p>
        <a:p>
          <a:r>
            <a:rPr lang="en-US" sz="2600" dirty="0"/>
            <a:t>Data </a:t>
          </a:r>
        </a:p>
      </dgm:t>
    </dgm:pt>
    <dgm:pt modelId="{2E3658D5-2266-0E45-8901-73B2E1253697}" type="parTrans" cxnId="{54C6A7D0-DA81-AB44-8B42-8F00C9B582EB}">
      <dgm:prSet/>
      <dgm:spPr/>
      <dgm:t>
        <a:bodyPr/>
        <a:lstStyle/>
        <a:p>
          <a:endParaRPr lang="en-US"/>
        </a:p>
      </dgm:t>
    </dgm:pt>
    <dgm:pt modelId="{C7DC02A0-F2C0-BF47-B33D-B49FD986EC34}" type="sibTrans" cxnId="{54C6A7D0-DA81-AB44-8B42-8F00C9B582EB}">
      <dgm:prSet/>
      <dgm:spPr/>
      <dgm:t>
        <a:bodyPr/>
        <a:lstStyle/>
        <a:p>
          <a:endParaRPr lang="en-US"/>
        </a:p>
      </dgm:t>
    </dgm:pt>
    <dgm:pt modelId="{0AAD6D8B-4D1D-ED4F-9DE5-522FCFF98BDE}">
      <dgm:prSet phldrT="[Text]" custT="1"/>
      <dgm:spPr>
        <a:solidFill>
          <a:srgbClr val="00B0F0">
            <a:alpha val="50000"/>
          </a:srgbClr>
        </a:solidFill>
      </dgm:spPr>
      <dgm:t>
        <a:bodyPr/>
        <a:lstStyle/>
        <a:p>
          <a:r>
            <a:rPr lang="en-US" sz="2400" dirty="0"/>
            <a:t>Sensors</a:t>
          </a:r>
        </a:p>
        <a:p>
          <a:r>
            <a:rPr lang="en-US" sz="2000" dirty="0"/>
            <a:t>(Machine Data)</a:t>
          </a:r>
          <a:r>
            <a:rPr lang="en-US" sz="2000" baseline="0" dirty="0"/>
            <a:t> </a:t>
          </a:r>
          <a:endParaRPr lang="en-US" sz="2000" dirty="0"/>
        </a:p>
      </dgm:t>
    </dgm:pt>
    <dgm:pt modelId="{86DCD759-8977-004C-84C1-1CE74E1D05A1}" type="parTrans" cxnId="{17C4EAF2-514E-AA42-A0AE-6D196AB0B0F1}">
      <dgm:prSet/>
      <dgm:spPr/>
      <dgm:t>
        <a:bodyPr/>
        <a:lstStyle/>
        <a:p>
          <a:endParaRPr lang="en-US"/>
        </a:p>
      </dgm:t>
    </dgm:pt>
    <dgm:pt modelId="{7DD31687-6EBD-AA42-A528-3E25DDEC778B}" type="sibTrans" cxnId="{17C4EAF2-514E-AA42-A0AE-6D196AB0B0F1}">
      <dgm:prSet/>
      <dgm:spPr/>
      <dgm:t>
        <a:bodyPr/>
        <a:lstStyle/>
        <a:p>
          <a:endParaRPr lang="en-US"/>
        </a:p>
      </dgm:t>
    </dgm:pt>
    <dgm:pt modelId="{25322B7F-B754-B84D-88C3-5C7283CE4D69}" type="pres">
      <dgm:prSet presAssocID="{A0E78EA2-56DA-7644-B190-6D61C255D509}" presName="composite" presStyleCnt="0">
        <dgm:presLayoutVars>
          <dgm:chMax val="1"/>
          <dgm:dir/>
          <dgm:resizeHandles val="exact"/>
        </dgm:presLayoutVars>
      </dgm:prSet>
      <dgm:spPr/>
    </dgm:pt>
    <dgm:pt modelId="{510DD8C6-EB38-C24F-8D16-DDC5E265C86C}" type="pres">
      <dgm:prSet presAssocID="{A0E78EA2-56DA-7644-B190-6D61C255D509}" presName="radial" presStyleCnt="0">
        <dgm:presLayoutVars>
          <dgm:animLvl val="ctr"/>
        </dgm:presLayoutVars>
      </dgm:prSet>
      <dgm:spPr/>
    </dgm:pt>
    <dgm:pt modelId="{5E8FC2AB-AA43-ED4D-A68F-50475E913752}" type="pres">
      <dgm:prSet presAssocID="{B896C273-0BCF-B343-86DA-5F0B63724E64}" presName="centerShape" presStyleLbl="vennNode1" presStyleIdx="0" presStyleCnt="4"/>
      <dgm:spPr/>
    </dgm:pt>
    <dgm:pt modelId="{663DE6E0-35BF-104C-8E9E-AE4E28EF036C}" type="pres">
      <dgm:prSet presAssocID="{4EEB78C4-3E0D-524B-8B4C-9953ED497FFC}" presName="node" presStyleLbl="vennNode1" presStyleIdx="1" presStyleCnt="4" custScaleX="164833" custScaleY="164833">
        <dgm:presLayoutVars>
          <dgm:bulletEnabled val="1"/>
        </dgm:presLayoutVars>
      </dgm:prSet>
      <dgm:spPr/>
    </dgm:pt>
    <dgm:pt modelId="{C48533A7-80F7-804C-967F-6A3F2BDC0085}" type="pres">
      <dgm:prSet presAssocID="{F5A3F633-1A00-E942-9187-F9A5EE77B864}" presName="node" presStyleLbl="vennNode1" presStyleIdx="2" presStyleCnt="4" custScaleX="164833" custScaleY="164833" custRadScaleRad="105614" custRadScaleInc="-1453">
        <dgm:presLayoutVars>
          <dgm:bulletEnabled val="1"/>
        </dgm:presLayoutVars>
      </dgm:prSet>
      <dgm:spPr/>
    </dgm:pt>
    <dgm:pt modelId="{432FCC10-5E02-BF43-A24D-FD914BC171B9}" type="pres">
      <dgm:prSet presAssocID="{0AAD6D8B-4D1D-ED4F-9DE5-522FCFF98BDE}" presName="node" presStyleLbl="vennNode1" presStyleIdx="3" presStyleCnt="4" custScaleX="164833" custScaleY="164833" custRadScaleRad="106423" custRadScaleInc="1648">
        <dgm:presLayoutVars>
          <dgm:bulletEnabled val="1"/>
        </dgm:presLayoutVars>
      </dgm:prSet>
      <dgm:spPr/>
    </dgm:pt>
  </dgm:ptLst>
  <dgm:cxnLst>
    <dgm:cxn modelId="{005EF214-E6FC-7345-AC5A-E818B50E3DE6}" type="presOf" srcId="{B896C273-0BCF-B343-86DA-5F0B63724E64}" destId="{5E8FC2AB-AA43-ED4D-A68F-50475E913752}" srcOrd="0" destOrd="0" presId="urn:microsoft.com/office/officeart/2005/8/layout/radial3"/>
    <dgm:cxn modelId="{02698379-7232-3642-ADB4-9FB67D0F2A2F}" type="presOf" srcId="{A0E78EA2-56DA-7644-B190-6D61C255D509}" destId="{25322B7F-B754-B84D-88C3-5C7283CE4D69}" srcOrd="0" destOrd="0" presId="urn:microsoft.com/office/officeart/2005/8/layout/radial3"/>
    <dgm:cxn modelId="{72A3D292-6D52-B740-A4A0-CBFCE00C6EFA}" srcId="{B896C273-0BCF-B343-86DA-5F0B63724E64}" destId="{4EEB78C4-3E0D-524B-8B4C-9953ED497FFC}" srcOrd="0" destOrd="0" parTransId="{92F08BE4-FC18-8948-BE89-D4D1D24281E1}" sibTransId="{6B0D3E6C-9D5B-5A42-8B0B-F795070C3157}"/>
    <dgm:cxn modelId="{7BCD43C2-B177-9C48-912B-0D47D9C2BF39}" type="presOf" srcId="{F5A3F633-1A00-E942-9187-F9A5EE77B864}" destId="{C48533A7-80F7-804C-967F-6A3F2BDC0085}" srcOrd="0" destOrd="0" presId="urn:microsoft.com/office/officeart/2005/8/layout/radial3"/>
    <dgm:cxn modelId="{54C6A7D0-DA81-AB44-8B42-8F00C9B582EB}" srcId="{B896C273-0BCF-B343-86DA-5F0B63724E64}" destId="{F5A3F633-1A00-E942-9187-F9A5EE77B864}" srcOrd="1" destOrd="0" parTransId="{2E3658D5-2266-0E45-8901-73B2E1253697}" sibTransId="{C7DC02A0-F2C0-BF47-B33D-B49FD986EC34}"/>
    <dgm:cxn modelId="{D40A65D9-E500-8B41-8795-3F68A426821F}" type="presOf" srcId="{4EEB78C4-3E0D-524B-8B4C-9953ED497FFC}" destId="{663DE6E0-35BF-104C-8E9E-AE4E28EF036C}" srcOrd="0" destOrd="0" presId="urn:microsoft.com/office/officeart/2005/8/layout/radial3"/>
    <dgm:cxn modelId="{52689AE1-6791-B74C-B780-27A53D8166C9}" type="presOf" srcId="{0AAD6D8B-4D1D-ED4F-9DE5-522FCFF98BDE}" destId="{432FCC10-5E02-BF43-A24D-FD914BC171B9}" srcOrd="0" destOrd="0" presId="urn:microsoft.com/office/officeart/2005/8/layout/radial3"/>
    <dgm:cxn modelId="{A6F68FE9-6D75-9840-81DF-8EA0936945AF}" srcId="{A0E78EA2-56DA-7644-B190-6D61C255D509}" destId="{B896C273-0BCF-B343-86DA-5F0B63724E64}" srcOrd="0" destOrd="0" parTransId="{457708EA-8336-6742-B1F4-33BE77DBD861}" sibTransId="{88B5E071-524C-6646-8F27-A3B89EA28894}"/>
    <dgm:cxn modelId="{17C4EAF2-514E-AA42-A0AE-6D196AB0B0F1}" srcId="{B896C273-0BCF-B343-86DA-5F0B63724E64}" destId="{0AAD6D8B-4D1D-ED4F-9DE5-522FCFF98BDE}" srcOrd="2" destOrd="0" parTransId="{86DCD759-8977-004C-84C1-1CE74E1D05A1}" sibTransId="{7DD31687-6EBD-AA42-A528-3E25DDEC778B}"/>
    <dgm:cxn modelId="{D877D7E7-CAE4-E64D-8884-9A7C4AD13E79}" type="presParOf" srcId="{25322B7F-B754-B84D-88C3-5C7283CE4D69}" destId="{510DD8C6-EB38-C24F-8D16-DDC5E265C86C}" srcOrd="0" destOrd="0" presId="urn:microsoft.com/office/officeart/2005/8/layout/radial3"/>
    <dgm:cxn modelId="{D6D3C550-1C60-5B43-AEA6-B2F985D34BCC}" type="presParOf" srcId="{510DD8C6-EB38-C24F-8D16-DDC5E265C86C}" destId="{5E8FC2AB-AA43-ED4D-A68F-50475E913752}" srcOrd="0" destOrd="0" presId="urn:microsoft.com/office/officeart/2005/8/layout/radial3"/>
    <dgm:cxn modelId="{DFDBADDF-7919-1D42-A7E2-00DEE0469FC8}" type="presParOf" srcId="{510DD8C6-EB38-C24F-8D16-DDC5E265C86C}" destId="{663DE6E0-35BF-104C-8E9E-AE4E28EF036C}" srcOrd="1" destOrd="0" presId="urn:microsoft.com/office/officeart/2005/8/layout/radial3"/>
    <dgm:cxn modelId="{46519E6B-8D14-5540-9DB6-5602D49BD78D}" type="presParOf" srcId="{510DD8C6-EB38-C24F-8D16-DDC5E265C86C}" destId="{C48533A7-80F7-804C-967F-6A3F2BDC0085}" srcOrd="2" destOrd="0" presId="urn:microsoft.com/office/officeart/2005/8/layout/radial3"/>
    <dgm:cxn modelId="{DA63B447-31FD-6A45-B3C1-1B79426A5542}" type="presParOf" srcId="{510DD8C6-EB38-C24F-8D16-DDC5E265C86C}" destId="{432FCC10-5E02-BF43-A24D-FD914BC171B9}" srcOrd="3" destOrd="0" presId="urn:microsoft.com/office/officeart/2005/8/layout/radial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4FCBB245-C726-3C47-9B32-0E066A2C2C8C}" type="doc">
      <dgm:prSet loTypeId="urn:microsoft.com/office/officeart/2005/8/layout/hChevron3" loCatId="" qsTypeId="urn:microsoft.com/office/officeart/2005/8/quickstyle/simple3" qsCatId="simple" csTypeId="urn:microsoft.com/office/officeart/2005/8/colors/accent6_1" csCatId="accent6" phldr="1"/>
      <dgm:spPr/>
    </dgm:pt>
    <dgm:pt modelId="{825CE15D-1B5A-944A-B184-9A904D87ED58}">
      <dgm:prSet phldrT="[Text]"/>
      <dgm:spPr/>
      <dgm:t>
        <a:bodyPr/>
        <a:lstStyle/>
        <a:p>
          <a:r>
            <a:rPr lang="en-US" dirty="0"/>
            <a:t>Acquire</a:t>
          </a:r>
        </a:p>
      </dgm:t>
    </dgm:pt>
    <dgm:pt modelId="{94D890C9-DE1C-4743-9F06-2C87B594BBC7}" type="parTrans" cxnId="{C0ACFEE5-82B2-F149-9173-F4F9F1AAA1AB}">
      <dgm:prSet/>
      <dgm:spPr/>
      <dgm:t>
        <a:bodyPr/>
        <a:lstStyle/>
        <a:p>
          <a:endParaRPr lang="en-US"/>
        </a:p>
      </dgm:t>
    </dgm:pt>
    <dgm:pt modelId="{6541D030-EA4E-A541-AE25-78E8E82382B9}" type="sibTrans" cxnId="{C0ACFEE5-82B2-F149-9173-F4F9F1AAA1AB}">
      <dgm:prSet/>
      <dgm:spPr/>
      <dgm:t>
        <a:bodyPr/>
        <a:lstStyle/>
        <a:p>
          <a:endParaRPr lang="en-US"/>
        </a:p>
      </dgm:t>
    </dgm:pt>
    <dgm:pt modelId="{899AF149-F45C-CE4B-A0DB-D27D8D63D0BF}">
      <dgm:prSet phldrT="[Text]"/>
      <dgm:spPr/>
      <dgm:t>
        <a:bodyPr/>
        <a:lstStyle/>
        <a:p>
          <a:r>
            <a:rPr lang="en-US" dirty="0"/>
            <a:t>Prepare </a:t>
          </a:r>
        </a:p>
      </dgm:t>
    </dgm:pt>
    <dgm:pt modelId="{D10893BC-1E08-9444-B6F4-52C46E282073}" type="parTrans" cxnId="{63AD9DFA-9078-5B4C-9B60-FD3390DB2722}">
      <dgm:prSet/>
      <dgm:spPr/>
      <dgm:t>
        <a:bodyPr/>
        <a:lstStyle/>
        <a:p>
          <a:endParaRPr lang="en-US"/>
        </a:p>
      </dgm:t>
    </dgm:pt>
    <dgm:pt modelId="{531FC4F9-0127-5643-A03A-ED4E897823C8}" type="sibTrans" cxnId="{63AD9DFA-9078-5B4C-9B60-FD3390DB2722}">
      <dgm:prSet/>
      <dgm:spPr/>
      <dgm:t>
        <a:bodyPr/>
        <a:lstStyle/>
        <a:p>
          <a:endParaRPr lang="en-US"/>
        </a:p>
      </dgm:t>
    </dgm:pt>
    <dgm:pt modelId="{8162C7F0-F80B-464B-978A-16113E7D22A9}">
      <dgm:prSet phldrT="[Text]"/>
      <dgm:spPr/>
      <dgm:t>
        <a:bodyPr/>
        <a:lstStyle/>
        <a:p>
          <a:r>
            <a:rPr lang="en-US" dirty="0"/>
            <a:t>Analyze</a:t>
          </a:r>
        </a:p>
      </dgm:t>
    </dgm:pt>
    <dgm:pt modelId="{9D22F575-4348-3C4B-B7F6-6058459FB47E}" type="parTrans" cxnId="{B9818CEC-7575-1F47-AE62-C1CA2719506F}">
      <dgm:prSet/>
      <dgm:spPr/>
      <dgm:t>
        <a:bodyPr/>
        <a:lstStyle/>
        <a:p>
          <a:endParaRPr lang="en-US"/>
        </a:p>
      </dgm:t>
    </dgm:pt>
    <dgm:pt modelId="{2927C1E0-A899-9D4C-A37F-0F0DAA461789}" type="sibTrans" cxnId="{B9818CEC-7575-1F47-AE62-C1CA2719506F}">
      <dgm:prSet/>
      <dgm:spPr/>
      <dgm:t>
        <a:bodyPr/>
        <a:lstStyle/>
        <a:p>
          <a:endParaRPr lang="en-US"/>
        </a:p>
      </dgm:t>
    </dgm:pt>
    <dgm:pt modelId="{2207A31F-FC2B-694E-9C1C-C4C14EAA9D37}">
      <dgm:prSet phldrT="[Text]"/>
      <dgm:spPr/>
      <dgm:t>
        <a:bodyPr/>
        <a:lstStyle/>
        <a:p>
          <a:r>
            <a:rPr lang="en-US" dirty="0"/>
            <a:t>Report</a:t>
          </a:r>
        </a:p>
      </dgm:t>
    </dgm:pt>
    <dgm:pt modelId="{9484B09D-EA75-B84A-8ED3-FC7402EE3F0D}" type="parTrans" cxnId="{30D4E640-23F3-1744-B822-C261AA1CFEDA}">
      <dgm:prSet/>
      <dgm:spPr/>
      <dgm:t>
        <a:bodyPr/>
        <a:lstStyle/>
        <a:p>
          <a:endParaRPr lang="en-US"/>
        </a:p>
      </dgm:t>
    </dgm:pt>
    <dgm:pt modelId="{CB3D3E6E-9884-504D-ADE0-94F238FD6B35}" type="sibTrans" cxnId="{30D4E640-23F3-1744-B822-C261AA1CFEDA}">
      <dgm:prSet/>
      <dgm:spPr/>
      <dgm:t>
        <a:bodyPr/>
        <a:lstStyle/>
        <a:p>
          <a:endParaRPr lang="en-US"/>
        </a:p>
      </dgm:t>
    </dgm:pt>
    <dgm:pt modelId="{3FD820E9-E21D-C94A-BCBD-C37C6A37D4F0}">
      <dgm:prSet phldrT="[Text]"/>
      <dgm:spPr/>
      <dgm:t>
        <a:bodyPr/>
        <a:lstStyle/>
        <a:p>
          <a:r>
            <a:rPr lang="en-US" dirty="0"/>
            <a:t>Act</a:t>
          </a:r>
        </a:p>
      </dgm:t>
    </dgm:pt>
    <dgm:pt modelId="{8486EA36-3BAC-914D-BD83-A98A9A13EC22}" type="parTrans" cxnId="{F39BC0F7-6230-194E-9CE2-19F7D08C6788}">
      <dgm:prSet/>
      <dgm:spPr/>
      <dgm:t>
        <a:bodyPr/>
        <a:lstStyle/>
        <a:p>
          <a:endParaRPr lang="en-US"/>
        </a:p>
      </dgm:t>
    </dgm:pt>
    <dgm:pt modelId="{D0CB0F2F-491F-354C-A7BD-D90575103B88}" type="sibTrans" cxnId="{F39BC0F7-6230-194E-9CE2-19F7D08C6788}">
      <dgm:prSet/>
      <dgm:spPr/>
      <dgm:t>
        <a:bodyPr/>
        <a:lstStyle/>
        <a:p>
          <a:endParaRPr lang="en-US"/>
        </a:p>
      </dgm:t>
    </dgm:pt>
    <dgm:pt modelId="{11029DA3-BA86-D041-92CE-E1DD23E5D736}" type="pres">
      <dgm:prSet presAssocID="{4FCBB245-C726-3C47-9B32-0E066A2C2C8C}" presName="Name0" presStyleCnt="0">
        <dgm:presLayoutVars>
          <dgm:dir/>
          <dgm:resizeHandles val="exact"/>
        </dgm:presLayoutVars>
      </dgm:prSet>
      <dgm:spPr/>
    </dgm:pt>
    <dgm:pt modelId="{28D7FE3D-172C-1949-8D3C-43DD2E5927CA}" type="pres">
      <dgm:prSet presAssocID="{825CE15D-1B5A-944A-B184-9A904D87ED58}" presName="parTxOnly" presStyleLbl="node1" presStyleIdx="0" presStyleCnt="5">
        <dgm:presLayoutVars>
          <dgm:bulletEnabled val="1"/>
        </dgm:presLayoutVars>
      </dgm:prSet>
      <dgm:spPr/>
    </dgm:pt>
    <dgm:pt modelId="{92ED4729-8E50-2747-A3DE-108D0344CA65}" type="pres">
      <dgm:prSet presAssocID="{6541D030-EA4E-A541-AE25-78E8E82382B9}" presName="parSpace" presStyleCnt="0"/>
      <dgm:spPr/>
    </dgm:pt>
    <dgm:pt modelId="{4896D0A4-07B3-BE4F-B671-914F2AA8D8CC}" type="pres">
      <dgm:prSet presAssocID="{899AF149-F45C-CE4B-A0DB-D27D8D63D0BF}" presName="parTxOnly" presStyleLbl="node1" presStyleIdx="1" presStyleCnt="5">
        <dgm:presLayoutVars>
          <dgm:bulletEnabled val="1"/>
        </dgm:presLayoutVars>
      </dgm:prSet>
      <dgm:spPr/>
    </dgm:pt>
    <dgm:pt modelId="{7F67AEA0-E46D-1641-927A-DD5F4AF6937F}" type="pres">
      <dgm:prSet presAssocID="{531FC4F9-0127-5643-A03A-ED4E897823C8}" presName="parSpace" presStyleCnt="0"/>
      <dgm:spPr/>
    </dgm:pt>
    <dgm:pt modelId="{05C7A121-349B-B84C-9DDA-6E2801815D4A}" type="pres">
      <dgm:prSet presAssocID="{8162C7F0-F80B-464B-978A-16113E7D22A9}" presName="parTxOnly" presStyleLbl="node1" presStyleIdx="2" presStyleCnt="5">
        <dgm:presLayoutVars>
          <dgm:bulletEnabled val="1"/>
        </dgm:presLayoutVars>
      </dgm:prSet>
      <dgm:spPr/>
    </dgm:pt>
    <dgm:pt modelId="{DFC4D213-A0DE-BE49-8A3D-35422DF9A274}" type="pres">
      <dgm:prSet presAssocID="{2927C1E0-A899-9D4C-A37F-0F0DAA461789}" presName="parSpace" presStyleCnt="0"/>
      <dgm:spPr/>
    </dgm:pt>
    <dgm:pt modelId="{1AEAAEA6-728C-6740-BD19-12B84FEB7A3E}" type="pres">
      <dgm:prSet presAssocID="{2207A31F-FC2B-694E-9C1C-C4C14EAA9D37}" presName="parTxOnly" presStyleLbl="node1" presStyleIdx="3" presStyleCnt="5">
        <dgm:presLayoutVars>
          <dgm:bulletEnabled val="1"/>
        </dgm:presLayoutVars>
      </dgm:prSet>
      <dgm:spPr/>
    </dgm:pt>
    <dgm:pt modelId="{1D8822CB-D48C-144E-AB2F-BCFF11108042}" type="pres">
      <dgm:prSet presAssocID="{CB3D3E6E-9884-504D-ADE0-94F238FD6B35}" presName="parSpace" presStyleCnt="0"/>
      <dgm:spPr/>
    </dgm:pt>
    <dgm:pt modelId="{584BF913-A168-0F44-B79C-C75C48E3663A}" type="pres">
      <dgm:prSet presAssocID="{3FD820E9-E21D-C94A-BCBD-C37C6A37D4F0}" presName="parTxOnly" presStyleLbl="node1" presStyleIdx="4" presStyleCnt="5">
        <dgm:presLayoutVars>
          <dgm:bulletEnabled val="1"/>
        </dgm:presLayoutVars>
      </dgm:prSet>
      <dgm:spPr/>
    </dgm:pt>
  </dgm:ptLst>
  <dgm:cxnLst>
    <dgm:cxn modelId="{30D4E640-23F3-1744-B822-C261AA1CFEDA}" srcId="{4FCBB245-C726-3C47-9B32-0E066A2C2C8C}" destId="{2207A31F-FC2B-694E-9C1C-C4C14EAA9D37}" srcOrd="3" destOrd="0" parTransId="{9484B09D-EA75-B84A-8ED3-FC7402EE3F0D}" sibTransId="{CB3D3E6E-9884-504D-ADE0-94F238FD6B35}"/>
    <dgm:cxn modelId="{FCDBBD76-686F-6449-A02E-EA5BAA9C493A}" type="presOf" srcId="{825CE15D-1B5A-944A-B184-9A904D87ED58}" destId="{28D7FE3D-172C-1949-8D3C-43DD2E5927CA}" srcOrd="0" destOrd="0" presId="urn:microsoft.com/office/officeart/2005/8/layout/hChevron3"/>
    <dgm:cxn modelId="{28932187-5DBB-D34A-8023-17F7BE6145DC}" type="presOf" srcId="{899AF149-F45C-CE4B-A0DB-D27D8D63D0BF}" destId="{4896D0A4-07B3-BE4F-B671-914F2AA8D8CC}" srcOrd="0" destOrd="0" presId="urn:microsoft.com/office/officeart/2005/8/layout/hChevron3"/>
    <dgm:cxn modelId="{FC5289A3-0116-E740-8111-F581D2B48486}" type="presOf" srcId="{2207A31F-FC2B-694E-9C1C-C4C14EAA9D37}" destId="{1AEAAEA6-728C-6740-BD19-12B84FEB7A3E}" srcOrd="0" destOrd="0" presId="urn:microsoft.com/office/officeart/2005/8/layout/hChevron3"/>
    <dgm:cxn modelId="{20D6E6BC-8937-F442-ABE4-0C51545274C3}" type="presOf" srcId="{4FCBB245-C726-3C47-9B32-0E066A2C2C8C}" destId="{11029DA3-BA86-D041-92CE-E1DD23E5D736}" srcOrd="0" destOrd="0" presId="urn:microsoft.com/office/officeart/2005/8/layout/hChevron3"/>
    <dgm:cxn modelId="{17F407D2-BCA0-E840-BD68-E50121B486A2}" type="presOf" srcId="{3FD820E9-E21D-C94A-BCBD-C37C6A37D4F0}" destId="{584BF913-A168-0F44-B79C-C75C48E3663A}" srcOrd="0" destOrd="0" presId="urn:microsoft.com/office/officeart/2005/8/layout/hChevron3"/>
    <dgm:cxn modelId="{C0ACFEE5-82B2-F149-9173-F4F9F1AAA1AB}" srcId="{4FCBB245-C726-3C47-9B32-0E066A2C2C8C}" destId="{825CE15D-1B5A-944A-B184-9A904D87ED58}" srcOrd="0" destOrd="0" parTransId="{94D890C9-DE1C-4743-9F06-2C87B594BBC7}" sibTransId="{6541D030-EA4E-A541-AE25-78E8E82382B9}"/>
    <dgm:cxn modelId="{B9818CEC-7575-1F47-AE62-C1CA2719506F}" srcId="{4FCBB245-C726-3C47-9B32-0E066A2C2C8C}" destId="{8162C7F0-F80B-464B-978A-16113E7D22A9}" srcOrd="2" destOrd="0" parTransId="{9D22F575-4348-3C4B-B7F6-6058459FB47E}" sibTransId="{2927C1E0-A899-9D4C-A37F-0F0DAA461789}"/>
    <dgm:cxn modelId="{BD85CFEE-3F15-DC41-B6C0-7E2301F973C9}" type="presOf" srcId="{8162C7F0-F80B-464B-978A-16113E7D22A9}" destId="{05C7A121-349B-B84C-9DDA-6E2801815D4A}" srcOrd="0" destOrd="0" presId="urn:microsoft.com/office/officeart/2005/8/layout/hChevron3"/>
    <dgm:cxn modelId="{F39BC0F7-6230-194E-9CE2-19F7D08C6788}" srcId="{4FCBB245-C726-3C47-9B32-0E066A2C2C8C}" destId="{3FD820E9-E21D-C94A-BCBD-C37C6A37D4F0}" srcOrd="4" destOrd="0" parTransId="{8486EA36-3BAC-914D-BD83-A98A9A13EC22}" sibTransId="{D0CB0F2F-491F-354C-A7BD-D90575103B88}"/>
    <dgm:cxn modelId="{63AD9DFA-9078-5B4C-9B60-FD3390DB2722}" srcId="{4FCBB245-C726-3C47-9B32-0E066A2C2C8C}" destId="{899AF149-F45C-CE4B-A0DB-D27D8D63D0BF}" srcOrd="1" destOrd="0" parTransId="{D10893BC-1E08-9444-B6F4-52C46E282073}" sibTransId="{531FC4F9-0127-5643-A03A-ED4E897823C8}"/>
    <dgm:cxn modelId="{A30A521B-2203-4F41-8BFB-523AA9172E7D}" type="presParOf" srcId="{11029DA3-BA86-D041-92CE-E1DD23E5D736}" destId="{28D7FE3D-172C-1949-8D3C-43DD2E5927CA}" srcOrd="0" destOrd="0" presId="urn:microsoft.com/office/officeart/2005/8/layout/hChevron3"/>
    <dgm:cxn modelId="{CDEFE17A-C7B0-C044-83FD-F83BE5EB0260}" type="presParOf" srcId="{11029DA3-BA86-D041-92CE-E1DD23E5D736}" destId="{92ED4729-8E50-2747-A3DE-108D0344CA65}" srcOrd="1" destOrd="0" presId="urn:microsoft.com/office/officeart/2005/8/layout/hChevron3"/>
    <dgm:cxn modelId="{66C285B8-82A5-6042-8C00-E28253734605}" type="presParOf" srcId="{11029DA3-BA86-D041-92CE-E1DD23E5D736}" destId="{4896D0A4-07B3-BE4F-B671-914F2AA8D8CC}" srcOrd="2" destOrd="0" presId="urn:microsoft.com/office/officeart/2005/8/layout/hChevron3"/>
    <dgm:cxn modelId="{9ADA1E3D-B124-D540-ABEA-5BA0178C1409}" type="presParOf" srcId="{11029DA3-BA86-D041-92CE-E1DD23E5D736}" destId="{7F67AEA0-E46D-1641-927A-DD5F4AF6937F}" srcOrd="3" destOrd="0" presId="urn:microsoft.com/office/officeart/2005/8/layout/hChevron3"/>
    <dgm:cxn modelId="{2DFD6206-1EBA-7741-BE53-4E906A979D23}" type="presParOf" srcId="{11029DA3-BA86-D041-92CE-E1DD23E5D736}" destId="{05C7A121-349B-B84C-9DDA-6E2801815D4A}" srcOrd="4" destOrd="0" presId="urn:microsoft.com/office/officeart/2005/8/layout/hChevron3"/>
    <dgm:cxn modelId="{620C095B-6CBC-7448-BF05-EFF961844884}" type="presParOf" srcId="{11029DA3-BA86-D041-92CE-E1DD23E5D736}" destId="{DFC4D213-A0DE-BE49-8A3D-35422DF9A274}" srcOrd="5" destOrd="0" presId="urn:microsoft.com/office/officeart/2005/8/layout/hChevron3"/>
    <dgm:cxn modelId="{37F85CBB-0A85-8E41-B6C6-B87DA203F1D7}" type="presParOf" srcId="{11029DA3-BA86-D041-92CE-E1DD23E5D736}" destId="{1AEAAEA6-728C-6740-BD19-12B84FEB7A3E}" srcOrd="6" destOrd="0" presId="urn:microsoft.com/office/officeart/2005/8/layout/hChevron3"/>
    <dgm:cxn modelId="{1F3268A8-0052-2C40-ACE0-9DB6393DCBBD}" type="presParOf" srcId="{11029DA3-BA86-D041-92CE-E1DD23E5D736}" destId="{1D8822CB-D48C-144E-AB2F-BCFF11108042}" srcOrd="7" destOrd="0" presId="urn:microsoft.com/office/officeart/2005/8/layout/hChevron3"/>
    <dgm:cxn modelId="{6261E1A5-84CE-A247-A777-7D801E3D45BE}" type="presParOf" srcId="{11029DA3-BA86-D041-92CE-E1DD23E5D736}" destId="{584BF913-A168-0F44-B79C-C75C48E3663A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B013B594-F612-6248-9E9B-4DDD769DC41C}" type="doc">
      <dgm:prSet loTypeId="urn:microsoft.com/office/officeart/2005/8/layout/radial3" loCatId="" qsTypeId="urn:microsoft.com/office/officeart/2005/8/quickstyle/simple4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B6195903-B3DD-DF46-8F02-2EB48FC0FD2C}">
      <dgm:prSet phldrT="[Text]"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Munging</a:t>
          </a:r>
        </a:p>
      </dgm:t>
    </dgm:pt>
    <dgm:pt modelId="{60E8735E-AC56-3046-8D90-D0EA6DB25D8A}" type="parTrans" cxnId="{9196B6A3-1652-EB45-9F6B-CD2A5512651D}">
      <dgm:prSet/>
      <dgm:spPr/>
      <dgm:t>
        <a:bodyPr/>
        <a:lstStyle/>
        <a:p>
          <a:endParaRPr lang="en-US"/>
        </a:p>
      </dgm:t>
    </dgm:pt>
    <dgm:pt modelId="{E6E48162-9D28-F141-B5FF-3125A37C1316}" type="sibTrans" cxnId="{9196B6A3-1652-EB45-9F6B-CD2A5512651D}">
      <dgm:prSet/>
      <dgm:spPr/>
      <dgm:t>
        <a:bodyPr/>
        <a:lstStyle/>
        <a:p>
          <a:endParaRPr lang="en-US"/>
        </a:p>
      </dgm:t>
    </dgm:pt>
    <dgm:pt modelId="{B2467D11-C937-134A-B17C-A1C57DFBBFDB}">
      <dgm:prSet phldrT="[Text]"/>
      <dgm:spPr/>
      <dgm:t>
        <a:bodyPr/>
        <a:lstStyle/>
        <a:p>
          <a:r>
            <a:rPr lang="en-US" b="1" dirty="0">
              <a:solidFill>
                <a:schemeClr val="bg1"/>
              </a:solidFill>
            </a:rPr>
            <a:t>Normalization</a:t>
          </a:r>
        </a:p>
      </dgm:t>
    </dgm:pt>
    <dgm:pt modelId="{D54EC2E5-870C-514A-9C76-5998FB584418}" type="parTrans" cxnId="{576BBC9E-64B4-4F4B-B64B-C45F0509792D}">
      <dgm:prSet/>
      <dgm:spPr/>
      <dgm:t>
        <a:bodyPr/>
        <a:lstStyle/>
        <a:p>
          <a:endParaRPr lang="en-US"/>
        </a:p>
      </dgm:t>
    </dgm:pt>
    <dgm:pt modelId="{DFBB05CB-5AA3-BC4C-BECF-7D3DD58D8D9E}" type="sibTrans" cxnId="{576BBC9E-64B4-4F4B-B64B-C45F0509792D}">
      <dgm:prSet/>
      <dgm:spPr/>
      <dgm:t>
        <a:bodyPr/>
        <a:lstStyle/>
        <a:p>
          <a:endParaRPr lang="en-US"/>
        </a:p>
      </dgm:t>
    </dgm:pt>
    <dgm:pt modelId="{F7236D06-C50E-1748-91FB-2E762CA5C2CD}">
      <dgm:prSet phldrT="[Text]"/>
      <dgm:spPr/>
      <dgm:t>
        <a:bodyPr/>
        <a:lstStyle/>
        <a:p>
          <a:r>
            <a:rPr lang="en-US" b="1" dirty="0">
              <a:solidFill>
                <a:schemeClr val="bg1"/>
              </a:solidFill>
            </a:rPr>
            <a:t>Transformation</a:t>
          </a:r>
        </a:p>
      </dgm:t>
    </dgm:pt>
    <dgm:pt modelId="{8EEBAE4E-3539-FA40-AFFB-ADBBC63ADFF4}" type="parTrans" cxnId="{82F340CF-54D9-D349-B9F7-DCBC73B46390}">
      <dgm:prSet/>
      <dgm:spPr/>
      <dgm:t>
        <a:bodyPr/>
        <a:lstStyle/>
        <a:p>
          <a:endParaRPr lang="en-US"/>
        </a:p>
      </dgm:t>
    </dgm:pt>
    <dgm:pt modelId="{3F3E37F8-7638-B748-82E4-27D04B164F4B}" type="sibTrans" cxnId="{82F340CF-54D9-D349-B9F7-DCBC73B46390}">
      <dgm:prSet/>
      <dgm:spPr/>
      <dgm:t>
        <a:bodyPr/>
        <a:lstStyle/>
        <a:p>
          <a:endParaRPr lang="en-US"/>
        </a:p>
      </dgm:t>
    </dgm:pt>
    <dgm:pt modelId="{D612D6FF-E5B5-9246-B698-FB9BABD4C981}">
      <dgm:prSet phldrT="[Text]"/>
      <dgm:spPr/>
      <dgm:t>
        <a:bodyPr/>
        <a:lstStyle/>
        <a:p>
          <a:r>
            <a:rPr lang="en-US" b="1" dirty="0">
              <a:solidFill>
                <a:schemeClr val="bg1"/>
              </a:solidFill>
            </a:rPr>
            <a:t>Feature Selection</a:t>
          </a:r>
        </a:p>
      </dgm:t>
    </dgm:pt>
    <dgm:pt modelId="{7C42CFCC-1944-7546-AE60-B8A55DDAF416}" type="parTrans" cxnId="{BB456718-7B51-C042-98AC-3360B3EADA95}">
      <dgm:prSet/>
      <dgm:spPr/>
      <dgm:t>
        <a:bodyPr/>
        <a:lstStyle/>
        <a:p>
          <a:endParaRPr lang="en-US"/>
        </a:p>
      </dgm:t>
    </dgm:pt>
    <dgm:pt modelId="{BE1B3F32-DE98-2746-B2BF-EC41BA50A16C}" type="sibTrans" cxnId="{BB456718-7B51-C042-98AC-3360B3EADA95}">
      <dgm:prSet/>
      <dgm:spPr/>
      <dgm:t>
        <a:bodyPr/>
        <a:lstStyle/>
        <a:p>
          <a:endParaRPr lang="en-US"/>
        </a:p>
      </dgm:t>
    </dgm:pt>
    <dgm:pt modelId="{637FEFF5-C52E-D248-839F-ACF523495CE8}">
      <dgm:prSet phldrT="[Text]"/>
      <dgm:spPr/>
      <dgm:t>
        <a:bodyPr/>
        <a:lstStyle/>
        <a:p>
          <a:r>
            <a:rPr lang="en-US" b="1" dirty="0">
              <a:solidFill>
                <a:schemeClr val="bg1"/>
              </a:solidFill>
            </a:rPr>
            <a:t>Data Manipulation</a:t>
          </a:r>
        </a:p>
        <a:p>
          <a:r>
            <a:rPr lang="en-US" b="1" dirty="0">
              <a:solidFill>
                <a:schemeClr val="bg1"/>
              </a:solidFill>
            </a:rPr>
            <a:t>(Grouping)</a:t>
          </a:r>
        </a:p>
      </dgm:t>
    </dgm:pt>
    <dgm:pt modelId="{1A145004-8E9A-DE46-850B-99B3A1965EE5}" type="parTrans" cxnId="{B01F3E3C-7440-3743-923A-F3D31398573F}">
      <dgm:prSet/>
      <dgm:spPr/>
      <dgm:t>
        <a:bodyPr/>
        <a:lstStyle/>
        <a:p>
          <a:endParaRPr lang="en-US"/>
        </a:p>
      </dgm:t>
    </dgm:pt>
    <dgm:pt modelId="{0A8D82FD-57A4-0045-BE02-D82D99F59ECE}" type="sibTrans" cxnId="{B01F3E3C-7440-3743-923A-F3D31398573F}">
      <dgm:prSet/>
      <dgm:spPr/>
      <dgm:t>
        <a:bodyPr/>
        <a:lstStyle/>
        <a:p>
          <a:endParaRPr lang="en-US"/>
        </a:p>
      </dgm:t>
    </dgm:pt>
    <dgm:pt modelId="{479F3209-6991-234C-92F8-C957E83827E6}">
      <dgm:prSet phldrT="[Text]"/>
      <dgm:spPr/>
      <dgm:t>
        <a:bodyPr/>
        <a:lstStyle/>
        <a:p>
          <a:r>
            <a:rPr lang="en-US" b="1" dirty="0">
              <a:solidFill>
                <a:schemeClr val="bg1"/>
              </a:solidFill>
            </a:rPr>
            <a:t>Dimensionality Reduction</a:t>
          </a:r>
        </a:p>
      </dgm:t>
    </dgm:pt>
    <dgm:pt modelId="{0A58C637-5464-E547-B5E7-24DE230CE3F4}" type="parTrans" cxnId="{A9DDAA16-09C9-0C49-85C0-3798D5C116C5}">
      <dgm:prSet/>
      <dgm:spPr/>
      <dgm:t>
        <a:bodyPr/>
        <a:lstStyle/>
        <a:p>
          <a:endParaRPr lang="en-US"/>
        </a:p>
      </dgm:t>
    </dgm:pt>
    <dgm:pt modelId="{FD3F19C8-A8EB-2345-AA70-78FF7118B8C2}" type="sibTrans" cxnId="{A9DDAA16-09C9-0C49-85C0-3798D5C116C5}">
      <dgm:prSet/>
      <dgm:spPr/>
      <dgm:t>
        <a:bodyPr/>
        <a:lstStyle/>
        <a:p>
          <a:endParaRPr lang="en-US"/>
        </a:p>
      </dgm:t>
    </dgm:pt>
    <dgm:pt modelId="{3AE63DBD-2171-4848-A2F9-FC328D99F526}" type="pres">
      <dgm:prSet presAssocID="{B013B594-F612-6248-9E9B-4DDD769DC41C}" presName="composite" presStyleCnt="0">
        <dgm:presLayoutVars>
          <dgm:chMax val="1"/>
          <dgm:dir/>
          <dgm:resizeHandles val="exact"/>
        </dgm:presLayoutVars>
      </dgm:prSet>
      <dgm:spPr/>
    </dgm:pt>
    <dgm:pt modelId="{3230515A-9D19-CE48-9F6D-33EA80BD9717}" type="pres">
      <dgm:prSet presAssocID="{B013B594-F612-6248-9E9B-4DDD769DC41C}" presName="radial" presStyleCnt="0">
        <dgm:presLayoutVars>
          <dgm:animLvl val="ctr"/>
        </dgm:presLayoutVars>
      </dgm:prSet>
      <dgm:spPr/>
    </dgm:pt>
    <dgm:pt modelId="{FD4859C2-CCBF-394F-B80A-541CD49A4138}" type="pres">
      <dgm:prSet presAssocID="{B6195903-B3DD-DF46-8F02-2EB48FC0FD2C}" presName="centerShape" presStyleLbl="vennNode1" presStyleIdx="0" presStyleCnt="6"/>
      <dgm:spPr/>
    </dgm:pt>
    <dgm:pt modelId="{DBB24621-9ADA-8644-8B4B-3D2058AE728E}" type="pres">
      <dgm:prSet presAssocID="{B2467D11-C937-134A-B17C-A1C57DFBBFDB}" presName="node" presStyleLbl="vennNode1" presStyleIdx="1" presStyleCnt="6">
        <dgm:presLayoutVars>
          <dgm:bulletEnabled val="1"/>
        </dgm:presLayoutVars>
      </dgm:prSet>
      <dgm:spPr/>
    </dgm:pt>
    <dgm:pt modelId="{BE798440-39E0-3A4C-97A2-895231EEB8D8}" type="pres">
      <dgm:prSet presAssocID="{479F3209-6991-234C-92F8-C957E83827E6}" presName="node" presStyleLbl="vennNode1" presStyleIdx="2" presStyleCnt="6">
        <dgm:presLayoutVars>
          <dgm:bulletEnabled val="1"/>
        </dgm:presLayoutVars>
      </dgm:prSet>
      <dgm:spPr/>
    </dgm:pt>
    <dgm:pt modelId="{9C687FCD-D426-674E-9F8E-8A2880FF4B34}" type="pres">
      <dgm:prSet presAssocID="{F7236D06-C50E-1748-91FB-2E762CA5C2CD}" presName="node" presStyleLbl="vennNode1" presStyleIdx="3" presStyleCnt="6">
        <dgm:presLayoutVars>
          <dgm:bulletEnabled val="1"/>
        </dgm:presLayoutVars>
      </dgm:prSet>
      <dgm:spPr/>
    </dgm:pt>
    <dgm:pt modelId="{156D5D38-0B44-2840-A7D1-629FCC75EBEF}" type="pres">
      <dgm:prSet presAssocID="{D612D6FF-E5B5-9246-B698-FB9BABD4C981}" presName="node" presStyleLbl="vennNode1" presStyleIdx="4" presStyleCnt="6">
        <dgm:presLayoutVars>
          <dgm:bulletEnabled val="1"/>
        </dgm:presLayoutVars>
      </dgm:prSet>
      <dgm:spPr/>
    </dgm:pt>
    <dgm:pt modelId="{18CD52CF-EB9B-CB4A-B5B8-1F17A50C389F}" type="pres">
      <dgm:prSet presAssocID="{637FEFF5-C52E-D248-839F-ACF523495CE8}" presName="node" presStyleLbl="vennNode1" presStyleIdx="5" presStyleCnt="6">
        <dgm:presLayoutVars>
          <dgm:bulletEnabled val="1"/>
        </dgm:presLayoutVars>
      </dgm:prSet>
      <dgm:spPr/>
    </dgm:pt>
  </dgm:ptLst>
  <dgm:cxnLst>
    <dgm:cxn modelId="{A9DDAA16-09C9-0C49-85C0-3798D5C116C5}" srcId="{B6195903-B3DD-DF46-8F02-2EB48FC0FD2C}" destId="{479F3209-6991-234C-92F8-C957E83827E6}" srcOrd="1" destOrd="0" parTransId="{0A58C637-5464-E547-B5E7-24DE230CE3F4}" sibTransId="{FD3F19C8-A8EB-2345-AA70-78FF7118B8C2}"/>
    <dgm:cxn modelId="{BB456718-7B51-C042-98AC-3360B3EADA95}" srcId="{B6195903-B3DD-DF46-8F02-2EB48FC0FD2C}" destId="{D612D6FF-E5B5-9246-B698-FB9BABD4C981}" srcOrd="3" destOrd="0" parTransId="{7C42CFCC-1944-7546-AE60-B8A55DDAF416}" sibTransId="{BE1B3F32-DE98-2746-B2BF-EC41BA50A16C}"/>
    <dgm:cxn modelId="{FC09DC31-6982-1340-8CFE-6FC09D7BF500}" type="presOf" srcId="{B2467D11-C937-134A-B17C-A1C57DFBBFDB}" destId="{DBB24621-9ADA-8644-8B4B-3D2058AE728E}" srcOrd="0" destOrd="0" presId="urn:microsoft.com/office/officeart/2005/8/layout/radial3"/>
    <dgm:cxn modelId="{B01F3E3C-7440-3743-923A-F3D31398573F}" srcId="{B6195903-B3DD-DF46-8F02-2EB48FC0FD2C}" destId="{637FEFF5-C52E-D248-839F-ACF523495CE8}" srcOrd="4" destOrd="0" parTransId="{1A145004-8E9A-DE46-850B-99B3A1965EE5}" sibTransId="{0A8D82FD-57A4-0045-BE02-D82D99F59ECE}"/>
    <dgm:cxn modelId="{213B374D-3A33-604D-A97D-4D61AD004F0A}" type="presOf" srcId="{F7236D06-C50E-1748-91FB-2E762CA5C2CD}" destId="{9C687FCD-D426-674E-9F8E-8A2880FF4B34}" srcOrd="0" destOrd="0" presId="urn:microsoft.com/office/officeart/2005/8/layout/radial3"/>
    <dgm:cxn modelId="{E4FF8089-103A-954F-BCFE-F854E758EDE3}" type="presOf" srcId="{B013B594-F612-6248-9E9B-4DDD769DC41C}" destId="{3AE63DBD-2171-4848-A2F9-FC328D99F526}" srcOrd="0" destOrd="0" presId="urn:microsoft.com/office/officeart/2005/8/layout/radial3"/>
    <dgm:cxn modelId="{7ACB6B8C-381B-E344-83B5-0D103BCFFB76}" type="presOf" srcId="{637FEFF5-C52E-D248-839F-ACF523495CE8}" destId="{18CD52CF-EB9B-CB4A-B5B8-1F17A50C389F}" srcOrd="0" destOrd="0" presId="urn:microsoft.com/office/officeart/2005/8/layout/radial3"/>
    <dgm:cxn modelId="{576BBC9E-64B4-4F4B-B64B-C45F0509792D}" srcId="{B6195903-B3DD-DF46-8F02-2EB48FC0FD2C}" destId="{B2467D11-C937-134A-B17C-A1C57DFBBFDB}" srcOrd="0" destOrd="0" parTransId="{D54EC2E5-870C-514A-9C76-5998FB584418}" sibTransId="{DFBB05CB-5AA3-BC4C-BECF-7D3DD58D8D9E}"/>
    <dgm:cxn modelId="{9196B6A3-1652-EB45-9F6B-CD2A5512651D}" srcId="{B013B594-F612-6248-9E9B-4DDD769DC41C}" destId="{B6195903-B3DD-DF46-8F02-2EB48FC0FD2C}" srcOrd="0" destOrd="0" parTransId="{60E8735E-AC56-3046-8D90-D0EA6DB25D8A}" sibTransId="{E6E48162-9D28-F141-B5FF-3125A37C1316}"/>
    <dgm:cxn modelId="{F003E9A6-AADD-2B42-8656-E2A9A8B8B9F4}" type="presOf" srcId="{479F3209-6991-234C-92F8-C957E83827E6}" destId="{BE798440-39E0-3A4C-97A2-895231EEB8D8}" srcOrd="0" destOrd="0" presId="urn:microsoft.com/office/officeart/2005/8/layout/radial3"/>
    <dgm:cxn modelId="{82F340CF-54D9-D349-B9F7-DCBC73B46390}" srcId="{B6195903-B3DD-DF46-8F02-2EB48FC0FD2C}" destId="{F7236D06-C50E-1748-91FB-2E762CA5C2CD}" srcOrd="2" destOrd="0" parTransId="{8EEBAE4E-3539-FA40-AFFB-ADBBC63ADFF4}" sibTransId="{3F3E37F8-7638-B748-82E4-27D04B164F4B}"/>
    <dgm:cxn modelId="{69050ED9-F52E-FF40-8205-18F781879C13}" type="presOf" srcId="{B6195903-B3DD-DF46-8F02-2EB48FC0FD2C}" destId="{FD4859C2-CCBF-394F-B80A-541CD49A4138}" srcOrd="0" destOrd="0" presId="urn:microsoft.com/office/officeart/2005/8/layout/radial3"/>
    <dgm:cxn modelId="{CEBD24E4-122A-AC41-9D97-136738ED55D9}" type="presOf" srcId="{D612D6FF-E5B5-9246-B698-FB9BABD4C981}" destId="{156D5D38-0B44-2840-A7D1-629FCC75EBEF}" srcOrd="0" destOrd="0" presId="urn:microsoft.com/office/officeart/2005/8/layout/radial3"/>
    <dgm:cxn modelId="{CEE55613-EE59-9441-913E-9A2DC0299844}" type="presParOf" srcId="{3AE63DBD-2171-4848-A2F9-FC328D99F526}" destId="{3230515A-9D19-CE48-9F6D-33EA80BD9717}" srcOrd="0" destOrd="0" presId="urn:microsoft.com/office/officeart/2005/8/layout/radial3"/>
    <dgm:cxn modelId="{605803AD-81CA-7D41-A955-02B178369938}" type="presParOf" srcId="{3230515A-9D19-CE48-9F6D-33EA80BD9717}" destId="{FD4859C2-CCBF-394F-B80A-541CD49A4138}" srcOrd="0" destOrd="0" presId="urn:microsoft.com/office/officeart/2005/8/layout/radial3"/>
    <dgm:cxn modelId="{3E7A5CB3-C05F-9F44-88EA-7A63457F7707}" type="presParOf" srcId="{3230515A-9D19-CE48-9F6D-33EA80BD9717}" destId="{DBB24621-9ADA-8644-8B4B-3D2058AE728E}" srcOrd="1" destOrd="0" presId="urn:microsoft.com/office/officeart/2005/8/layout/radial3"/>
    <dgm:cxn modelId="{B76D62E2-8BFD-1948-8EC9-659C6A40849E}" type="presParOf" srcId="{3230515A-9D19-CE48-9F6D-33EA80BD9717}" destId="{BE798440-39E0-3A4C-97A2-895231EEB8D8}" srcOrd="2" destOrd="0" presId="urn:microsoft.com/office/officeart/2005/8/layout/radial3"/>
    <dgm:cxn modelId="{333879A4-0827-6744-868A-C93E281E4541}" type="presParOf" srcId="{3230515A-9D19-CE48-9F6D-33EA80BD9717}" destId="{9C687FCD-D426-674E-9F8E-8A2880FF4B34}" srcOrd="3" destOrd="0" presId="urn:microsoft.com/office/officeart/2005/8/layout/radial3"/>
    <dgm:cxn modelId="{F8D2CCBA-FA5D-0749-9D03-0B4969AC8274}" type="presParOf" srcId="{3230515A-9D19-CE48-9F6D-33EA80BD9717}" destId="{156D5D38-0B44-2840-A7D1-629FCC75EBEF}" srcOrd="4" destOrd="0" presId="urn:microsoft.com/office/officeart/2005/8/layout/radial3"/>
    <dgm:cxn modelId="{AA94D1B6-611A-3A46-AA15-25793169F154}" type="presParOf" srcId="{3230515A-9D19-CE48-9F6D-33EA80BD9717}" destId="{18CD52CF-EB9B-CB4A-B5B8-1F17A50C389F}" srcOrd="5" destOrd="0" presId="urn:microsoft.com/office/officeart/2005/8/layout/radial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64853F5-0637-A145-A32C-07BCFE1607F6}" type="doc">
      <dgm:prSet loTypeId="urn:microsoft.com/office/officeart/2005/8/layout/process1" loCatId="" qsTypeId="urn:microsoft.com/office/officeart/2005/8/quickstyle/simple1" qsCatId="simple" csTypeId="urn:microsoft.com/office/officeart/2005/8/colors/accent1_2" csCatId="accent1" phldr="1"/>
      <dgm:spPr/>
    </dgm:pt>
    <dgm:pt modelId="{BF425579-1AF3-CF4D-B867-C3381BB035E6}">
      <dgm:prSet phldrT="[Text]"/>
      <dgm:spPr/>
      <dgm:t>
        <a:bodyPr/>
        <a:lstStyle/>
        <a:p>
          <a:r>
            <a:rPr lang="en-US" dirty="0">
              <a:solidFill>
                <a:srgbClr val="C00000"/>
              </a:solidFill>
            </a:rPr>
            <a:t>Big Data</a:t>
          </a:r>
        </a:p>
      </dgm:t>
    </dgm:pt>
    <dgm:pt modelId="{B9BB5F74-AE7A-7F47-B3F9-6CFEDC7057E6}" type="parTrans" cxnId="{58FFEAA0-F903-8449-B78F-F75AE6998314}">
      <dgm:prSet/>
      <dgm:spPr/>
      <dgm:t>
        <a:bodyPr/>
        <a:lstStyle/>
        <a:p>
          <a:endParaRPr lang="en-US"/>
        </a:p>
      </dgm:t>
    </dgm:pt>
    <dgm:pt modelId="{8D2F4084-0FBD-A24B-A7F2-228D2E1F3014}" type="sibTrans" cxnId="{58FFEAA0-F903-8449-B78F-F75AE6998314}">
      <dgm:prSet/>
      <dgm:spPr>
        <a:solidFill>
          <a:schemeClr val="tx1"/>
        </a:solidFill>
      </dgm:spPr>
      <dgm:t>
        <a:bodyPr/>
        <a:lstStyle/>
        <a:p>
          <a:endParaRPr lang="en-US"/>
        </a:p>
      </dgm:t>
    </dgm:pt>
    <dgm:pt modelId="{E4D49216-AC24-5C40-8480-68452BDE1AA9}">
      <dgm:prSet phldrT="[Text]"/>
      <dgm:spPr/>
      <dgm:t>
        <a:bodyPr/>
        <a:lstStyle/>
        <a:p>
          <a:r>
            <a:rPr lang="en-US" dirty="0">
              <a:solidFill>
                <a:srgbClr val="C00000"/>
              </a:solidFill>
            </a:rPr>
            <a:t>Better Models</a:t>
          </a:r>
        </a:p>
      </dgm:t>
    </dgm:pt>
    <dgm:pt modelId="{5979A42F-1ABE-7143-B5FF-A4422EAD82A1}" type="parTrans" cxnId="{31BCDADD-DEA6-9B43-B8F4-16E5C007EA66}">
      <dgm:prSet/>
      <dgm:spPr/>
      <dgm:t>
        <a:bodyPr/>
        <a:lstStyle/>
        <a:p>
          <a:endParaRPr lang="en-US"/>
        </a:p>
      </dgm:t>
    </dgm:pt>
    <dgm:pt modelId="{9AE6F7AD-9BB9-6D42-8F3E-A30B8AF5E551}" type="sibTrans" cxnId="{31BCDADD-DEA6-9B43-B8F4-16E5C007EA66}">
      <dgm:prSet/>
      <dgm:spPr>
        <a:solidFill>
          <a:schemeClr val="tx1"/>
        </a:solidFill>
      </dgm:spPr>
      <dgm:t>
        <a:bodyPr/>
        <a:lstStyle/>
        <a:p>
          <a:endParaRPr lang="en-US"/>
        </a:p>
      </dgm:t>
    </dgm:pt>
    <dgm:pt modelId="{3089AC80-A77A-E04C-A928-3AA600E0C5B2}">
      <dgm:prSet phldrT="[Text]"/>
      <dgm:spPr/>
      <dgm:t>
        <a:bodyPr/>
        <a:lstStyle/>
        <a:p>
          <a:r>
            <a:rPr lang="en-US" dirty="0">
              <a:solidFill>
                <a:srgbClr val="C00000"/>
              </a:solidFill>
            </a:rPr>
            <a:t>Higher Precision</a:t>
          </a:r>
        </a:p>
      </dgm:t>
    </dgm:pt>
    <dgm:pt modelId="{BEA33DB3-1DDB-1140-9E84-B25EC3BA5BD2}" type="parTrans" cxnId="{4997C297-980C-B542-8A97-A9D717179CDD}">
      <dgm:prSet/>
      <dgm:spPr/>
      <dgm:t>
        <a:bodyPr/>
        <a:lstStyle/>
        <a:p>
          <a:endParaRPr lang="en-US"/>
        </a:p>
      </dgm:t>
    </dgm:pt>
    <dgm:pt modelId="{CB9FCA6C-9B9D-1648-8EBC-47033012C101}" type="sibTrans" cxnId="{4997C297-980C-B542-8A97-A9D717179CDD}">
      <dgm:prSet/>
      <dgm:spPr/>
      <dgm:t>
        <a:bodyPr/>
        <a:lstStyle/>
        <a:p>
          <a:endParaRPr lang="en-US"/>
        </a:p>
      </dgm:t>
    </dgm:pt>
    <dgm:pt modelId="{8991A0EF-BA34-EE4A-977D-43DE6E3E2579}" type="pres">
      <dgm:prSet presAssocID="{C64853F5-0637-A145-A32C-07BCFE1607F6}" presName="Name0" presStyleCnt="0">
        <dgm:presLayoutVars>
          <dgm:dir/>
          <dgm:resizeHandles val="exact"/>
        </dgm:presLayoutVars>
      </dgm:prSet>
      <dgm:spPr/>
    </dgm:pt>
    <dgm:pt modelId="{B64347E0-B3FD-A24A-8250-F7F5A8E595C0}" type="pres">
      <dgm:prSet presAssocID="{BF425579-1AF3-CF4D-B867-C3381BB035E6}" presName="node" presStyleLbl="node1" presStyleIdx="0" presStyleCnt="3">
        <dgm:presLayoutVars>
          <dgm:bulletEnabled val="1"/>
        </dgm:presLayoutVars>
      </dgm:prSet>
      <dgm:spPr/>
    </dgm:pt>
    <dgm:pt modelId="{E1A4C6CF-B188-ED4A-ADDE-DF657B8A92A6}" type="pres">
      <dgm:prSet presAssocID="{8D2F4084-0FBD-A24B-A7F2-228D2E1F3014}" presName="sibTrans" presStyleLbl="sibTrans2D1" presStyleIdx="0" presStyleCnt="2"/>
      <dgm:spPr/>
    </dgm:pt>
    <dgm:pt modelId="{D43FCC56-737C-7B4F-877C-A3DF789EAE99}" type="pres">
      <dgm:prSet presAssocID="{8D2F4084-0FBD-A24B-A7F2-228D2E1F3014}" presName="connectorText" presStyleLbl="sibTrans2D1" presStyleIdx="0" presStyleCnt="2"/>
      <dgm:spPr/>
    </dgm:pt>
    <dgm:pt modelId="{EADC5E05-D828-9246-AD83-48A219EC2249}" type="pres">
      <dgm:prSet presAssocID="{E4D49216-AC24-5C40-8480-68452BDE1AA9}" presName="node" presStyleLbl="node1" presStyleIdx="1" presStyleCnt="3">
        <dgm:presLayoutVars>
          <dgm:bulletEnabled val="1"/>
        </dgm:presLayoutVars>
      </dgm:prSet>
      <dgm:spPr/>
    </dgm:pt>
    <dgm:pt modelId="{D47198AF-8732-7C4C-8A32-A5F6C758757A}" type="pres">
      <dgm:prSet presAssocID="{9AE6F7AD-9BB9-6D42-8F3E-A30B8AF5E551}" presName="sibTrans" presStyleLbl="sibTrans2D1" presStyleIdx="1" presStyleCnt="2"/>
      <dgm:spPr/>
    </dgm:pt>
    <dgm:pt modelId="{0D47F1F7-0B3B-0044-BBD9-B4177EEEA4FA}" type="pres">
      <dgm:prSet presAssocID="{9AE6F7AD-9BB9-6D42-8F3E-A30B8AF5E551}" presName="connectorText" presStyleLbl="sibTrans2D1" presStyleIdx="1" presStyleCnt="2"/>
      <dgm:spPr/>
    </dgm:pt>
    <dgm:pt modelId="{986B8274-213A-AF41-BF8E-20D0419DF2B0}" type="pres">
      <dgm:prSet presAssocID="{3089AC80-A77A-E04C-A928-3AA600E0C5B2}" presName="node" presStyleLbl="node1" presStyleIdx="2" presStyleCnt="3">
        <dgm:presLayoutVars>
          <dgm:bulletEnabled val="1"/>
        </dgm:presLayoutVars>
      </dgm:prSet>
      <dgm:spPr/>
    </dgm:pt>
  </dgm:ptLst>
  <dgm:cxnLst>
    <dgm:cxn modelId="{CABA1E20-4795-324C-8A1E-6323FCFF3115}" type="presOf" srcId="{9AE6F7AD-9BB9-6D42-8F3E-A30B8AF5E551}" destId="{D47198AF-8732-7C4C-8A32-A5F6C758757A}" srcOrd="0" destOrd="0" presId="urn:microsoft.com/office/officeart/2005/8/layout/process1"/>
    <dgm:cxn modelId="{39607D3D-F11C-7F40-9F1A-FCD9AB505C83}" type="presOf" srcId="{C64853F5-0637-A145-A32C-07BCFE1607F6}" destId="{8991A0EF-BA34-EE4A-977D-43DE6E3E2579}" srcOrd="0" destOrd="0" presId="urn:microsoft.com/office/officeart/2005/8/layout/process1"/>
    <dgm:cxn modelId="{032CDE49-64F1-A242-A7D8-6C7222F8570C}" type="presOf" srcId="{BF425579-1AF3-CF4D-B867-C3381BB035E6}" destId="{B64347E0-B3FD-A24A-8250-F7F5A8E595C0}" srcOrd="0" destOrd="0" presId="urn:microsoft.com/office/officeart/2005/8/layout/process1"/>
    <dgm:cxn modelId="{69A50261-550F-BF4C-B508-B2909D5D5DE5}" type="presOf" srcId="{8D2F4084-0FBD-A24B-A7F2-228D2E1F3014}" destId="{E1A4C6CF-B188-ED4A-ADDE-DF657B8A92A6}" srcOrd="0" destOrd="0" presId="urn:microsoft.com/office/officeart/2005/8/layout/process1"/>
    <dgm:cxn modelId="{035D0F70-03CB-B24D-80CB-5B4C98F17F4C}" type="presOf" srcId="{9AE6F7AD-9BB9-6D42-8F3E-A30B8AF5E551}" destId="{0D47F1F7-0B3B-0044-BBD9-B4177EEEA4FA}" srcOrd="1" destOrd="0" presId="urn:microsoft.com/office/officeart/2005/8/layout/process1"/>
    <dgm:cxn modelId="{4997C297-980C-B542-8A97-A9D717179CDD}" srcId="{C64853F5-0637-A145-A32C-07BCFE1607F6}" destId="{3089AC80-A77A-E04C-A928-3AA600E0C5B2}" srcOrd="2" destOrd="0" parTransId="{BEA33DB3-1DDB-1140-9E84-B25EC3BA5BD2}" sibTransId="{CB9FCA6C-9B9D-1648-8EBC-47033012C101}"/>
    <dgm:cxn modelId="{58FFEAA0-F903-8449-B78F-F75AE6998314}" srcId="{C64853F5-0637-A145-A32C-07BCFE1607F6}" destId="{BF425579-1AF3-CF4D-B867-C3381BB035E6}" srcOrd="0" destOrd="0" parTransId="{B9BB5F74-AE7A-7F47-B3F9-6CFEDC7057E6}" sibTransId="{8D2F4084-0FBD-A24B-A7F2-228D2E1F3014}"/>
    <dgm:cxn modelId="{CD666CAD-F8DC-224C-B013-D30E7EB8C08B}" type="presOf" srcId="{8D2F4084-0FBD-A24B-A7F2-228D2E1F3014}" destId="{D43FCC56-737C-7B4F-877C-A3DF789EAE99}" srcOrd="1" destOrd="0" presId="urn:microsoft.com/office/officeart/2005/8/layout/process1"/>
    <dgm:cxn modelId="{A77235C2-03E3-5644-8EF3-D40585F9A00E}" type="presOf" srcId="{3089AC80-A77A-E04C-A928-3AA600E0C5B2}" destId="{986B8274-213A-AF41-BF8E-20D0419DF2B0}" srcOrd="0" destOrd="0" presId="urn:microsoft.com/office/officeart/2005/8/layout/process1"/>
    <dgm:cxn modelId="{31BCDADD-DEA6-9B43-B8F4-16E5C007EA66}" srcId="{C64853F5-0637-A145-A32C-07BCFE1607F6}" destId="{E4D49216-AC24-5C40-8480-68452BDE1AA9}" srcOrd="1" destOrd="0" parTransId="{5979A42F-1ABE-7143-B5FF-A4422EAD82A1}" sibTransId="{9AE6F7AD-9BB9-6D42-8F3E-A30B8AF5E551}"/>
    <dgm:cxn modelId="{07D6AEDF-799F-764F-9176-DC7F8B1E0293}" type="presOf" srcId="{E4D49216-AC24-5C40-8480-68452BDE1AA9}" destId="{EADC5E05-D828-9246-AD83-48A219EC2249}" srcOrd="0" destOrd="0" presId="urn:microsoft.com/office/officeart/2005/8/layout/process1"/>
    <dgm:cxn modelId="{F31B0812-C858-8F40-9461-646D785396D6}" type="presParOf" srcId="{8991A0EF-BA34-EE4A-977D-43DE6E3E2579}" destId="{B64347E0-B3FD-A24A-8250-F7F5A8E595C0}" srcOrd="0" destOrd="0" presId="urn:microsoft.com/office/officeart/2005/8/layout/process1"/>
    <dgm:cxn modelId="{86C197FA-B34E-7846-AE61-E0CA51117C9B}" type="presParOf" srcId="{8991A0EF-BA34-EE4A-977D-43DE6E3E2579}" destId="{E1A4C6CF-B188-ED4A-ADDE-DF657B8A92A6}" srcOrd="1" destOrd="0" presId="urn:microsoft.com/office/officeart/2005/8/layout/process1"/>
    <dgm:cxn modelId="{0B207484-2C17-7B46-AEF2-4C70C4E82832}" type="presParOf" srcId="{E1A4C6CF-B188-ED4A-ADDE-DF657B8A92A6}" destId="{D43FCC56-737C-7B4F-877C-A3DF789EAE99}" srcOrd="0" destOrd="0" presId="urn:microsoft.com/office/officeart/2005/8/layout/process1"/>
    <dgm:cxn modelId="{FF58DE55-1878-564F-A647-101C4D691DB9}" type="presParOf" srcId="{8991A0EF-BA34-EE4A-977D-43DE6E3E2579}" destId="{EADC5E05-D828-9246-AD83-48A219EC2249}" srcOrd="2" destOrd="0" presId="urn:microsoft.com/office/officeart/2005/8/layout/process1"/>
    <dgm:cxn modelId="{7651C8AF-3B86-654A-A4E2-6C55D8C50D30}" type="presParOf" srcId="{8991A0EF-BA34-EE4A-977D-43DE6E3E2579}" destId="{D47198AF-8732-7C4C-8A32-A5F6C758757A}" srcOrd="3" destOrd="0" presId="urn:microsoft.com/office/officeart/2005/8/layout/process1"/>
    <dgm:cxn modelId="{20F50DCB-552D-6542-930C-F0531195A0B9}" type="presParOf" srcId="{D47198AF-8732-7C4C-8A32-A5F6C758757A}" destId="{0D47F1F7-0B3B-0044-BBD9-B4177EEEA4FA}" srcOrd="0" destOrd="0" presId="urn:microsoft.com/office/officeart/2005/8/layout/process1"/>
    <dgm:cxn modelId="{416B1BEF-8462-5142-9763-DEC92B672A92}" type="presParOf" srcId="{8991A0EF-BA34-EE4A-977D-43DE6E3E2579}" destId="{986B8274-213A-AF41-BF8E-20D0419DF2B0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FA5B1BF-8E2D-C24B-9FD8-606D9D23C865}" type="doc">
      <dgm:prSet loTypeId="urn:microsoft.com/office/officeart/2009/layout/CircleArrowProcess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1E24906-E7B9-FD42-90F6-739861A29560}">
      <dgm:prSet phldrT="[Text]"/>
      <dgm:spPr/>
      <dgm:t>
        <a:bodyPr/>
        <a:lstStyle/>
        <a:p>
          <a:r>
            <a:rPr lang="en-US" dirty="0"/>
            <a:t>Real-Time Streaming</a:t>
          </a:r>
        </a:p>
      </dgm:t>
    </dgm:pt>
    <dgm:pt modelId="{271CDCE4-756A-D545-93CC-BC54D0BF99AF}" type="parTrans" cxnId="{380EDD15-6678-004A-A2AF-8B362B4D01ED}">
      <dgm:prSet/>
      <dgm:spPr/>
      <dgm:t>
        <a:bodyPr/>
        <a:lstStyle/>
        <a:p>
          <a:endParaRPr lang="en-US"/>
        </a:p>
      </dgm:t>
    </dgm:pt>
    <dgm:pt modelId="{31C8153B-2298-D443-90EE-6F4DD640A3ED}" type="sibTrans" cxnId="{380EDD15-6678-004A-A2AF-8B362B4D01ED}">
      <dgm:prSet/>
      <dgm:spPr/>
      <dgm:t>
        <a:bodyPr/>
        <a:lstStyle/>
        <a:p>
          <a:endParaRPr lang="en-US"/>
        </a:p>
      </dgm:t>
    </dgm:pt>
    <dgm:pt modelId="{7CD7AC18-44AC-2049-A91D-3A9A0EB61BF3}">
      <dgm:prSet phldrT="[Text]"/>
      <dgm:spPr/>
      <dgm:t>
        <a:bodyPr/>
        <a:lstStyle/>
        <a:p>
          <a:r>
            <a:rPr lang="en-US" dirty="0"/>
            <a:t>Batch Processing</a:t>
          </a:r>
        </a:p>
      </dgm:t>
    </dgm:pt>
    <dgm:pt modelId="{BD7395F0-EF3A-834E-A8A3-E705A35A84A8}" type="parTrans" cxnId="{458FB371-1245-434A-9D7D-5675060C5911}">
      <dgm:prSet/>
      <dgm:spPr/>
      <dgm:t>
        <a:bodyPr/>
        <a:lstStyle/>
        <a:p>
          <a:endParaRPr lang="en-US"/>
        </a:p>
      </dgm:t>
    </dgm:pt>
    <dgm:pt modelId="{8E88C509-09C8-1E46-8E54-5A2A135E8C85}" type="sibTrans" cxnId="{458FB371-1245-434A-9D7D-5675060C5911}">
      <dgm:prSet/>
      <dgm:spPr/>
      <dgm:t>
        <a:bodyPr/>
        <a:lstStyle/>
        <a:p>
          <a:endParaRPr lang="en-US"/>
        </a:p>
      </dgm:t>
    </dgm:pt>
    <dgm:pt modelId="{B2E58DE1-1468-E647-B61C-AAF1046CBBD7}" type="pres">
      <dgm:prSet presAssocID="{3FA5B1BF-8E2D-C24B-9FD8-606D9D23C865}" presName="Name0" presStyleCnt="0">
        <dgm:presLayoutVars>
          <dgm:chMax val="7"/>
          <dgm:chPref val="7"/>
          <dgm:dir/>
          <dgm:animLvl val="lvl"/>
        </dgm:presLayoutVars>
      </dgm:prSet>
      <dgm:spPr/>
    </dgm:pt>
    <dgm:pt modelId="{11CB8339-7C7C-1C42-B5B6-D3080F57857E}" type="pres">
      <dgm:prSet presAssocID="{A1E24906-E7B9-FD42-90F6-739861A29560}" presName="Accent1" presStyleCnt="0"/>
      <dgm:spPr/>
    </dgm:pt>
    <dgm:pt modelId="{0801ECD1-AEE6-0A4F-95D0-31AA89F70F57}" type="pres">
      <dgm:prSet presAssocID="{A1E24906-E7B9-FD42-90F6-739861A29560}" presName="Accent" presStyleLbl="node1" presStyleIdx="0" presStyleCnt="2"/>
      <dgm:spPr/>
    </dgm:pt>
    <dgm:pt modelId="{0849A14E-9E5D-3A4B-8B4B-8C9D6618B275}" type="pres">
      <dgm:prSet presAssocID="{A1E24906-E7B9-FD42-90F6-739861A29560}" presName="Parent1" presStyleLbl="revTx" presStyleIdx="0" presStyleCnt="2">
        <dgm:presLayoutVars>
          <dgm:chMax val="1"/>
          <dgm:chPref val="1"/>
          <dgm:bulletEnabled val="1"/>
        </dgm:presLayoutVars>
      </dgm:prSet>
      <dgm:spPr/>
    </dgm:pt>
    <dgm:pt modelId="{21245912-4D04-0044-9C8F-A97FCFE55846}" type="pres">
      <dgm:prSet presAssocID="{7CD7AC18-44AC-2049-A91D-3A9A0EB61BF3}" presName="Accent2" presStyleCnt="0"/>
      <dgm:spPr/>
    </dgm:pt>
    <dgm:pt modelId="{8674A3DF-7263-2742-AAFF-C8EE34E7B27D}" type="pres">
      <dgm:prSet presAssocID="{7CD7AC18-44AC-2049-A91D-3A9A0EB61BF3}" presName="Accent" presStyleLbl="node1" presStyleIdx="1" presStyleCnt="2"/>
      <dgm:spPr/>
    </dgm:pt>
    <dgm:pt modelId="{4D335F95-B475-6044-A7EC-148739E928FD}" type="pres">
      <dgm:prSet presAssocID="{7CD7AC18-44AC-2049-A91D-3A9A0EB61BF3}" presName="Parent2" presStyleLbl="revTx" presStyleIdx="1" presStyleCnt="2">
        <dgm:presLayoutVars>
          <dgm:chMax val="1"/>
          <dgm:chPref val="1"/>
          <dgm:bulletEnabled val="1"/>
        </dgm:presLayoutVars>
      </dgm:prSet>
      <dgm:spPr/>
    </dgm:pt>
  </dgm:ptLst>
  <dgm:cxnLst>
    <dgm:cxn modelId="{380EDD15-6678-004A-A2AF-8B362B4D01ED}" srcId="{3FA5B1BF-8E2D-C24B-9FD8-606D9D23C865}" destId="{A1E24906-E7B9-FD42-90F6-739861A29560}" srcOrd="0" destOrd="0" parTransId="{271CDCE4-756A-D545-93CC-BC54D0BF99AF}" sibTransId="{31C8153B-2298-D443-90EE-6F4DD640A3ED}"/>
    <dgm:cxn modelId="{499B2C39-7714-D446-9DA6-BC98850D5F43}" type="presOf" srcId="{7CD7AC18-44AC-2049-A91D-3A9A0EB61BF3}" destId="{4D335F95-B475-6044-A7EC-148739E928FD}" srcOrd="0" destOrd="0" presId="urn:microsoft.com/office/officeart/2009/layout/CircleArrowProcess"/>
    <dgm:cxn modelId="{C357B93B-8D0B-4E47-A49D-15CC6A9E5C96}" type="presOf" srcId="{3FA5B1BF-8E2D-C24B-9FD8-606D9D23C865}" destId="{B2E58DE1-1468-E647-B61C-AAF1046CBBD7}" srcOrd="0" destOrd="0" presId="urn:microsoft.com/office/officeart/2009/layout/CircleArrowProcess"/>
    <dgm:cxn modelId="{458FB371-1245-434A-9D7D-5675060C5911}" srcId="{3FA5B1BF-8E2D-C24B-9FD8-606D9D23C865}" destId="{7CD7AC18-44AC-2049-A91D-3A9A0EB61BF3}" srcOrd="1" destOrd="0" parTransId="{BD7395F0-EF3A-834E-A8A3-E705A35A84A8}" sibTransId="{8E88C509-09C8-1E46-8E54-5A2A135E8C85}"/>
    <dgm:cxn modelId="{F31E288D-3537-CC40-A93A-D27B71BE88E0}" type="presOf" srcId="{A1E24906-E7B9-FD42-90F6-739861A29560}" destId="{0849A14E-9E5D-3A4B-8B4B-8C9D6618B275}" srcOrd="0" destOrd="0" presId="urn:microsoft.com/office/officeart/2009/layout/CircleArrowProcess"/>
    <dgm:cxn modelId="{85D92064-BC52-9B41-9F56-3C49354E428D}" type="presParOf" srcId="{B2E58DE1-1468-E647-B61C-AAF1046CBBD7}" destId="{11CB8339-7C7C-1C42-B5B6-D3080F57857E}" srcOrd="0" destOrd="0" presId="urn:microsoft.com/office/officeart/2009/layout/CircleArrowProcess"/>
    <dgm:cxn modelId="{1A02095C-BEC0-D044-A6C8-C29C13E59695}" type="presParOf" srcId="{11CB8339-7C7C-1C42-B5B6-D3080F57857E}" destId="{0801ECD1-AEE6-0A4F-95D0-31AA89F70F57}" srcOrd="0" destOrd="0" presId="urn:microsoft.com/office/officeart/2009/layout/CircleArrowProcess"/>
    <dgm:cxn modelId="{87877907-71BD-044D-AFE5-889901716F6E}" type="presParOf" srcId="{B2E58DE1-1468-E647-B61C-AAF1046CBBD7}" destId="{0849A14E-9E5D-3A4B-8B4B-8C9D6618B275}" srcOrd="1" destOrd="0" presId="urn:microsoft.com/office/officeart/2009/layout/CircleArrowProcess"/>
    <dgm:cxn modelId="{7936BF9E-78EA-8B40-98FC-B8A9DF77A71D}" type="presParOf" srcId="{B2E58DE1-1468-E647-B61C-AAF1046CBBD7}" destId="{21245912-4D04-0044-9C8F-A97FCFE55846}" srcOrd="2" destOrd="0" presId="urn:microsoft.com/office/officeart/2009/layout/CircleArrowProcess"/>
    <dgm:cxn modelId="{35257AA0-D3FF-8C42-AD20-18675F127234}" type="presParOf" srcId="{21245912-4D04-0044-9C8F-A97FCFE55846}" destId="{8674A3DF-7263-2742-AAFF-C8EE34E7B27D}" srcOrd="0" destOrd="0" presId="urn:microsoft.com/office/officeart/2009/layout/CircleArrowProcess"/>
    <dgm:cxn modelId="{52677B7B-BAB9-AF48-9DAA-E63E65CCD0DF}" type="presParOf" srcId="{B2E58DE1-1468-E647-B61C-AAF1046CBBD7}" destId="{4D335F95-B475-6044-A7EC-148739E928FD}" srcOrd="3" destOrd="0" presId="urn:microsoft.com/office/officeart/2009/layout/CircleArrow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1EF3BEC-353B-3C42-B70C-95918D0ED3F4}" type="doc">
      <dgm:prSet loTypeId="urn:microsoft.com/office/officeart/2005/8/layout/cycle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DFF729B-F306-FE45-B4CA-1E08EDE87C72}">
      <dgm:prSet phldrT="[Text]"/>
      <dgm:spPr/>
      <dgm:t>
        <a:bodyPr/>
        <a:lstStyle/>
        <a:p>
          <a:r>
            <a:rPr lang="en-US" b="1" dirty="0"/>
            <a:t>Insight</a:t>
          </a:r>
        </a:p>
        <a:p>
          <a:r>
            <a:rPr lang="en-US" b="1" dirty="0">
              <a:solidFill>
                <a:srgbClr val="C00000"/>
              </a:solidFill>
            </a:rPr>
            <a:t>(Predictive Analytics)</a:t>
          </a:r>
        </a:p>
      </dgm:t>
    </dgm:pt>
    <dgm:pt modelId="{BDFA3423-4996-D245-A5DF-73D51625D2F3}" type="parTrans" cxnId="{E71C88BD-D362-9D47-AD89-9BECF7E80C00}">
      <dgm:prSet/>
      <dgm:spPr/>
      <dgm:t>
        <a:bodyPr/>
        <a:lstStyle/>
        <a:p>
          <a:endParaRPr lang="en-US" b="1"/>
        </a:p>
      </dgm:t>
    </dgm:pt>
    <dgm:pt modelId="{22882DF5-65CA-B84A-9D6A-91D0EB80A7BA}" type="sibTrans" cxnId="{E71C88BD-D362-9D47-AD89-9BECF7E80C00}">
      <dgm:prSet/>
      <dgm:spPr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76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41000">
              <a:srgbClr val="FFC000"/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</a:gradFill>
      </dgm:spPr>
      <dgm:t>
        <a:bodyPr/>
        <a:lstStyle/>
        <a:p>
          <a:endParaRPr lang="en-US" b="1"/>
        </a:p>
      </dgm:t>
    </dgm:pt>
    <dgm:pt modelId="{0A5F5837-9E78-CB4C-B687-644A04FC6CE8}">
      <dgm:prSet phldrT="[Text]"/>
      <dgm:spPr/>
      <dgm:t>
        <a:bodyPr/>
        <a:lstStyle/>
        <a:p>
          <a:r>
            <a:rPr lang="en-US" b="1" dirty="0"/>
            <a:t>Action</a:t>
          </a:r>
        </a:p>
        <a:p>
          <a:r>
            <a:rPr lang="en-US" b="1" dirty="0">
              <a:solidFill>
                <a:srgbClr val="C00000"/>
              </a:solidFill>
            </a:rPr>
            <a:t>(Prescriptive Analytics) </a:t>
          </a:r>
        </a:p>
      </dgm:t>
    </dgm:pt>
    <dgm:pt modelId="{DCE86791-63F5-AC4B-BD7C-BA29B3F74DC6}" type="parTrans" cxnId="{25C06AD5-D02F-DC48-B041-A35BD0EC92AA}">
      <dgm:prSet/>
      <dgm:spPr/>
      <dgm:t>
        <a:bodyPr/>
        <a:lstStyle/>
        <a:p>
          <a:endParaRPr lang="en-US" b="1"/>
        </a:p>
      </dgm:t>
    </dgm:pt>
    <dgm:pt modelId="{6276CE47-55E3-9441-92D1-3397A19611DD}" type="sibTrans" cxnId="{25C06AD5-D02F-DC48-B041-A35BD0EC92AA}">
      <dgm:prSet/>
      <dgm:spPr>
        <a:gradFill rotWithShape="0">
          <a:gsLst>
            <a:gs pos="0">
              <a:srgbClr val="C00000"/>
            </a:gs>
            <a:gs pos="85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94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</a:gradFill>
      </dgm:spPr>
      <dgm:t>
        <a:bodyPr/>
        <a:lstStyle/>
        <a:p>
          <a:endParaRPr lang="en-US" b="1"/>
        </a:p>
      </dgm:t>
    </dgm:pt>
    <dgm:pt modelId="{86571DBD-77BF-1A42-8684-4EDD86F8FC4F}">
      <dgm:prSet phldrT="[Text]"/>
      <dgm:spPr/>
      <dgm:t>
        <a:bodyPr/>
        <a:lstStyle/>
        <a:p>
          <a:r>
            <a:rPr lang="en-US" b="1" dirty="0"/>
            <a:t>Big Data </a:t>
          </a:r>
        </a:p>
      </dgm:t>
    </dgm:pt>
    <dgm:pt modelId="{25CF1199-BE5A-734A-AD2A-17DEC0912C22}" type="parTrans" cxnId="{8B01283E-9FAC-D942-A42B-B13D3A2EC84F}">
      <dgm:prSet/>
      <dgm:spPr/>
      <dgm:t>
        <a:bodyPr/>
        <a:lstStyle/>
        <a:p>
          <a:endParaRPr lang="en-US" b="1"/>
        </a:p>
      </dgm:t>
    </dgm:pt>
    <dgm:pt modelId="{EDD2E85E-7BE9-8B45-A6E6-7F2C3E8E0ACA}" type="sibTrans" cxnId="{8B01283E-9FAC-D942-A42B-B13D3A2EC84F}">
      <dgm:prSet/>
      <dgm:spPr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rgbClr val="00B0F0"/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</a:gradFill>
      </dgm:spPr>
      <dgm:t>
        <a:bodyPr/>
        <a:lstStyle/>
        <a:p>
          <a:endParaRPr lang="en-US" b="1"/>
        </a:p>
      </dgm:t>
    </dgm:pt>
    <dgm:pt modelId="{5D81367B-D46F-2A46-8619-09F37B42716A}">
      <dgm:prSet phldrT="[Text]"/>
      <dgm:spPr/>
      <dgm:t>
        <a:bodyPr/>
        <a:lstStyle/>
        <a:p>
          <a:r>
            <a:rPr lang="en-US" b="1" dirty="0"/>
            <a:t>Analysis</a:t>
          </a:r>
        </a:p>
        <a:p>
          <a:r>
            <a:rPr lang="en-US" b="1" dirty="0">
              <a:solidFill>
                <a:srgbClr val="C00000"/>
              </a:solidFill>
            </a:rPr>
            <a:t>(Descriptive Analytics) </a:t>
          </a:r>
        </a:p>
      </dgm:t>
    </dgm:pt>
    <dgm:pt modelId="{90D680A8-EB08-0546-9B09-1419CA1836F7}" type="parTrans" cxnId="{E350E500-DF46-D448-A31B-67FAB9CA1B17}">
      <dgm:prSet/>
      <dgm:spPr/>
      <dgm:t>
        <a:bodyPr/>
        <a:lstStyle/>
        <a:p>
          <a:endParaRPr lang="en-US" b="1"/>
        </a:p>
      </dgm:t>
    </dgm:pt>
    <dgm:pt modelId="{DA7B008E-727C-4A43-A10A-1A6B6290ABEA}" type="sibTrans" cxnId="{E350E500-DF46-D448-A31B-67FAB9CA1B17}">
      <dgm:prSet/>
      <dgm:spPr>
        <a:gradFill rotWithShape="0">
          <a:gsLst>
            <a:gs pos="0">
              <a:srgbClr val="00B050"/>
            </a:gs>
            <a:gs pos="62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85000">
              <a:srgbClr val="00B050"/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</a:gradFill>
      </dgm:spPr>
      <dgm:t>
        <a:bodyPr/>
        <a:lstStyle/>
        <a:p>
          <a:endParaRPr lang="en-US" b="1"/>
        </a:p>
      </dgm:t>
    </dgm:pt>
    <dgm:pt modelId="{FAD73798-9F1E-7143-9D3E-17E984397EE4}" type="pres">
      <dgm:prSet presAssocID="{01EF3BEC-353B-3C42-B70C-95918D0ED3F4}" presName="cycle" presStyleCnt="0">
        <dgm:presLayoutVars>
          <dgm:dir/>
          <dgm:resizeHandles val="exact"/>
        </dgm:presLayoutVars>
      </dgm:prSet>
      <dgm:spPr/>
    </dgm:pt>
    <dgm:pt modelId="{5B64A579-7113-7E42-8806-77625C6E4424}" type="pres">
      <dgm:prSet presAssocID="{0DFF729B-F306-FE45-B4CA-1E08EDE87C72}" presName="dummy" presStyleCnt="0"/>
      <dgm:spPr/>
    </dgm:pt>
    <dgm:pt modelId="{1ACBFEA4-0B39-7A4B-BF26-774062C2B9F2}" type="pres">
      <dgm:prSet presAssocID="{0DFF729B-F306-FE45-B4CA-1E08EDE87C72}" presName="node" presStyleLbl="revTx" presStyleIdx="0" presStyleCnt="4">
        <dgm:presLayoutVars>
          <dgm:bulletEnabled val="1"/>
        </dgm:presLayoutVars>
      </dgm:prSet>
      <dgm:spPr/>
    </dgm:pt>
    <dgm:pt modelId="{94664860-5A64-8044-93B0-BD6D1180EA3F}" type="pres">
      <dgm:prSet presAssocID="{22882DF5-65CA-B84A-9D6A-91D0EB80A7BA}" presName="sibTrans" presStyleLbl="node1" presStyleIdx="0" presStyleCnt="4"/>
      <dgm:spPr/>
    </dgm:pt>
    <dgm:pt modelId="{74477044-CDCC-4C42-8596-191B1B653FE0}" type="pres">
      <dgm:prSet presAssocID="{0A5F5837-9E78-CB4C-B687-644A04FC6CE8}" presName="dummy" presStyleCnt="0"/>
      <dgm:spPr/>
    </dgm:pt>
    <dgm:pt modelId="{C0C8B1B8-1B7B-8A4F-BABC-DB9DCA10D18C}" type="pres">
      <dgm:prSet presAssocID="{0A5F5837-9E78-CB4C-B687-644A04FC6CE8}" presName="node" presStyleLbl="revTx" presStyleIdx="1" presStyleCnt="4">
        <dgm:presLayoutVars>
          <dgm:bulletEnabled val="1"/>
        </dgm:presLayoutVars>
      </dgm:prSet>
      <dgm:spPr/>
    </dgm:pt>
    <dgm:pt modelId="{74352776-9956-A248-9A60-78401A7EF3C7}" type="pres">
      <dgm:prSet presAssocID="{6276CE47-55E3-9441-92D1-3397A19611DD}" presName="sibTrans" presStyleLbl="node1" presStyleIdx="1" presStyleCnt="4"/>
      <dgm:spPr/>
    </dgm:pt>
    <dgm:pt modelId="{638EAAA1-FE05-FE4E-BB91-7C460ADF8D60}" type="pres">
      <dgm:prSet presAssocID="{86571DBD-77BF-1A42-8684-4EDD86F8FC4F}" presName="dummy" presStyleCnt="0"/>
      <dgm:spPr/>
    </dgm:pt>
    <dgm:pt modelId="{0D07C354-EA1E-EA41-96BC-54A28CF0E09F}" type="pres">
      <dgm:prSet presAssocID="{86571DBD-77BF-1A42-8684-4EDD86F8FC4F}" presName="node" presStyleLbl="revTx" presStyleIdx="2" presStyleCnt="4">
        <dgm:presLayoutVars>
          <dgm:bulletEnabled val="1"/>
        </dgm:presLayoutVars>
      </dgm:prSet>
      <dgm:spPr/>
    </dgm:pt>
    <dgm:pt modelId="{70583579-CAF4-274C-AA10-43EBF7B38F81}" type="pres">
      <dgm:prSet presAssocID="{EDD2E85E-7BE9-8B45-A6E6-7F2C3E8E0ACA}" presName="sibTrans" presStyleLbl="node1" presStyleIdx="2" presStyleCnt="4"/>
      <dgm:spPr/>
    </dgm:pt>
    <dgm:pt modelId="{2BE90EF4-0C15-E848-BD9F-8365BD711ECB}" type="pres">
      <dgm:prSet presAssocID="{5D81367B-D46F-2A46-8619-09F37B42716A}" presName="dummy" presStyleCnt="0"/>
      <dgm:spPr/>
    </dgm:pt>
    <dgm:pt modelId="{76C8D6EA-A118-D242-AC27-B00C919F5F4E}" type="pres">
      <dgm:prSet presAssocID="{5D81367B-D46F-2A46-8619-09F37B42716A}" presName="node" presStyleLbl="revTx" presStyleIdx="3" presStyleCnt="4">
        <dgm:presLayoutVars>
          <dgm:bulletEnabled val="1"/>
        </dgm:presLayoutVars>
      </dgm:prSet>
      <dgm:spPr/>
    </dgm:pt>
    <dgm:pt modelId="{15497375-DE72-D145-B0B0-C150C5C672A0}" type="pres">
      <dgm:prSet presAssocID="{DA7B008E-727C-4A43-A10A-1A6B6290ABEA}" presName="sibTrans" presStyleLbl="node1" presStyleIdx="3" presStyleCnt="4" custLinFactNeighborY="572"/>
      <dgm:spPr/>
    </dgm:pt>
  </dgm:ptLst>
  <dgm:cxnLst>
    <dgm:cxn modelId="{E350E500-DF46-D448-A31B-67FAB9CA1B17}" srcId="{01EF3BEC-353B-3C42-B70C-95918D0ED3F4}" destId="{5D81367B-D46F-2A46-8619-09F37B42716A}" srcOrd="3" destOrd="0" parTransId="{90D680A8-EB08-0546-9B09-1419CA1836F7}" sibTransId="{DA7B008E-727C-4A43-A10A-1A6B6290ABEA}"/>
    <dgm:cxn modelId="{B9C29E13-6147-E644-9E24-6C99BF4724B5}" type="presOf" srcId="{0A5F5837-9E78-CB4C-B687-644A04FC6CE8}" destId="{C0C8B1B8-1B7B-8A4F-BABC-DB9DCA10D18C}" srcOrd="0" destOrd="0" presId="urn:microsoft.com/office/officeart/2005/8/layout/cycle1"/>
    <dgm:cxn modelId="{8B01283E-9FAC-D942-A42B-B13D3A2EC84F}" srcId="{01EF3BEC-353B-3C42-B70C-95918D0ED3F4}" destId="{86571DBD-77BF-1A42-8684-4EDD86F8FC4F}" srcOrd="2" destOrd="0" parTransId="{25CF1199-BE5A-734A-AD2A-17DEC0912C22}" sibTransId="{EDD2E85E-7BE9-8B45-A6E6-7F2C3E8E0ACA}"/>
    <dgm:cxn modelId="{ADEB036E-DDC2-B247-8C1F-AFD47A8EA5F5}" type="presOf" srcId="{5D81367B-D46F-2A46-8619-09F37B42716A}" destId="{76C8D6EA-A118-D242-AC27-B00C919F5F4E}" srcOrd="0" destOrd="0" presId="urn:microsoft.com/office/officeart/2005/8/layout/cycle1"/>
    <dgm:cxn modelId="{1E418083-4BF6-F44D-8FBF-D269350BD7AC}" type="presOf" srcId="{EDD2E85E-7BE9-8B45-A6E6-7F2C3E8E0ACA}" destId="{70583579-CAF4-274C-AA10-43EBF7B38F81}" srcOrd="0" destOrd="0" presId="urn:microsoft.com/office/officeart/2005/8/layout/cycle1"/>
    <dgm:cxn modelId="{3B5D1193-1B45-5B41-A92B-BBCA45BFD92B}" type="presOf" srcId="{86571DBD-77BF-1A42-8684-4EDD86F8FC4F}" destId="{0D07C354-EA1E-EA41-96BC-54A28CF0E09F}" srcOrd="0" destOrd="0" presId="urn:microsoft.com/office/officeart/2005/8/layout/cycle1"/>
    <dgm:cxn modelId="{F377DC9D-2789-AC40-840F-8BF8D639E936}" type="presOf" srcId="{6276CE47-55E3-9441-92D1-3397A19611DD}" destId="{74352776-9956-A248-9A60-78401A7EF3C7}" srcOrd="0" destOrd="0" presId="urn:microsoft.com/office/officeart/2005/8/layout/cycle1"/>
    <dgm:cxn modelId="{A982C8AD-0581-6049-A098-8783D75FCC01}" type="presOf" srcId="{22882DF5-65CA-B84A-9D6A-91D0EB80A7BA}" destId="{94664860-5A64-8044-93B0-BD6D1180EA3F}" srcOrd="0" destOrd="0" presId="urn:microsoft.com/office/officeart/2005/8/layout/cycle1"/>
    <dgm:cxn modelId="{E71C88BD-D362-9D47-AD89-9BECF7E80C00}" srcId="{01EF3BEC-353B-3C42-B70C-95918D0ED3F4}" destId="{0DFF729B-F306-FE45-B4CA-1E08EDE87C72}" srcOrd="0" destOrd="0" parTransId="{BDFA3423-4996-D245-A5DF-73D51625D2F3}" sibTransId="{22882DF5-65CA-B84A-9D6A-91D0EB80A7BA}"/>
    <dgm:cxn modelId="{F18006C1-EACB-0A41-A734-BAEF7C5BCB90}" type="presOf" srcId="{DA7B008E-727C-4A43-A10A-1A6B6290ABEA}" destId="{15497375-DE72-D145-B0B0-C150C5C672A0}" srcOrd="0" destOrd="0" presId="urn:microsoft.com/office/officeart/2005/8/layout/cycle1"/>
    <dgm:cxn modelId="{25C06AD5-D02F-DC48-B041-A35BD0EC92AA}" srcId="{01EF3BEC-353B-3C42-B70C-95918D0ED3F4}" destId="{0A5F5837-9E78-CB4C-B687-644A04FC6CE8}" srcOrd="1" destOrd="0" parTransId="{DCE86791-63F5-AC4B-BD7C-BA29B3F74DC6}" sibTransId="{6276CE47-55E3-9441-92D1-3397A19611DD}"/>
    <dgm:cxn modelId="{59AF1CF2-CFEC-E044-BBDE-FDCE41C71C24}" type="presOf" srcId="{0DFF729B-F306-FE45-B4CA-1E08EDE87C72}" destId="{1ACBFEA4-0B39-7A4B-BF26-774062C2B9F2}" srcOrd="0" destOrd="0" presId="urn:microsoft.com/office/officeart/2005/8/layout/cycle1"/>
    <dgm:cxn modelId="{754561F4-7AA4-4E40-A4FC-86015F99B73A}" type="presOf" srcId="{01EF3BEC-353B-3C42-B70C-95918D0ED3F4}" destId="{FAD73798-9F1E-7143-9D3E-17E984397EE4}" srcOrd="0" destOrd="0" presId="urn:microsoft.com/office/officeart/2005/8/layout/cycle1"/>
    <dgm:cxn modelId="{56529608-FF9A-0547-AD97-A7EFF086AB5B}" type="presParOf" srcId="{FAD73798-9F1E-7143-9D3E-17E984397EE4}" destId="{5B64A579-7113-7E42-8806-77625C6E4424}" srcOrd="0" destOrd="0" presId="urn:microsoft.com/office/officeart/2005/8/layout/cycle1"/>
    <dgm:cxn modelId="{13D02E8E-D176-EE45-9722-2B0BC3895043}" type="presParOf" srcId="{FAD73798-9F1E-7143-9D3E-17E984397EE4}" destId="{1ACBFEA4-0B39-7A4B-BF26-774062C2B9F2}" srcOrd="1" destOrd="0" presId="urn:microsoft.com/office/officeart/2005/8/layout/cycle1"/>
    <dgm:cxn modelId="{78B18880-A74B-C243-8D83-10425F1EBA72}" type="presParOf" srcId="{FAD73798-9F1E-7143-9D3E-17E984397EE4}" destId="{94664860-5A64-8044-93B0-BD6D1180EA3F}" srcOrd="2" destOrd="0" presId="urn:microsoft.com/office/officeart/2005/8/layout/cycle1"/>
    <dgm:cxn modelId="{6BD0A753-FBB5-BC4A-9A60-655128A97F1A}" type="presParOf" srcId="{FAD73798-9F1E-7143-9D3E-17E984397EE4}" destId="{74477044-CDCC-4C42-8596-191B1B653FE0}" srcOrd="3" destOrd="0" presId="urn:microsoft.com/office/officeart/2005/8/layout/cycle1"/>
    <dgm:cxn modelId="{D00F48E5-EB94-0444-9CE4-532662E30B4E}" type="presParOf" srcId="{FAD73798-9F1E-7143-9D3E-17E984397EE4}" destId="{C0C8B1B8-1B7B-8A4F-BABC-DB9DCA10D18C}" srcOrd="4" destOrd="0" presId="urn:microsoft.com/office/officeart/2005/8/layout/cycle1"/>
    <dgm:cxn modelId="{99E1923C-D39A-2242-BA6D-D7DCAADE4C71}" type="presParOf" srcId="{FAD73798-9F1E-7143-9D3E-17E984397EE4}" destId="{74352776-9956-A248-9A60-78401A7EF3C7}" srcOrd="5" destOrd="0" presId="urn:microsoft.com/office/officeart/2005/8/layout/cycle1"/>
    <dgm:cxn modelId="{9D1C464F-1187-F94F-9647-8157ECBF2E60}" type="presParOf" srcId="{FAD73798-9F1E-7143-9D3E-17E984397EE4}" destId="{638EAAA1-FE05-FE4E-BB91-7C460ADF8D60}" srcOrd="6" destOrd="0" presId="urn:microsoft.com/office/officeart/2005/8/layout/cycle1"/>
    <dgm:cxn modelId="{C34138EF-0132-1243-96E0-64AD6F3607D3}" type="presParOf" srcId="{FAD73798-9F1E-7143-9D3E-17E984397EE4}" destId="{0D07C354-EA1E-EA41-96BC-54A28CF0E09F}" srcOrd="7" destOrd="0" presId="urn:microsoft.com/office/officeart/2005/8/layout/cycle1"/>
    <dgm:cxn modelId="{C3E32FF7-F6CD-3641-BF1C-162CA9C71133}" type="presParOf" srcId="{FAD73798-9F1E-7143-9D3E-17E984397EE4}" destId="{70583579-CAF4-274C-AA10-43EBF7B38F81}" srcOrd="8" destOrd="0" presId="urn:microsoft.com/office/officeart/2005/8/layout/cycle1"/>
    <dgm:cxn modelId="{9F7A8360-9C84-E142-BFC4-46D03CB9D184}" type="presParOf" srcId="{FAD73798-9F1E-7143-9D3E-17E984397EE4}" destId="{2BE90EF4-0C15-E848-BD9F-8365BD711ECB}" srcOrd="9" destOrd="0" presId="urn:microsoft.com/office/officeart/2005/8/layout/cycle1"/>
    <dgm:cxn modelId="{A70672D1-5A2A-B34C-B602-33227099CE2B}" type="presParOf" srcId="{FAD73798-9F1E-7143-9D3E-17E984397EE4}" destId="{76C8D6EA-A118-D242-AC27-B00C919F5F4E}" srcOrd="10" destOrd="0" presId="urn:microsoft.com/office/officeart/2005/8/layout/cycle1"/>
    <dgm:cxn modelId="{0B46A99B-4F12-2B4E-ADD5-E4175EBAAB6E}" type="presParOf" srcId="{FAD73798-9F1E-7143-9D3E-17E984397EE4}" destId="{15497375-DE72-D145-B0B0-C150C5C672A0}" srcOrd="11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A65CBF2-869E-B44C-B771-231A8ABF16DB}" type="doc">
      <dgm:prSet loTypeId="urn:microsoft.com/office/officeart/2005/8/layout/radial3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531BF02-BEB0-CD4A-A286-C7E4EF2B9D95}">
      <dgm:prSet phldrT="[Text]" custT="1"/>
      <dgm:spPr/>
      <dgm:t>
        <a:bodyPr/>
        <a:lstStyle/>
        <a:p>
          <a:r>
            <a:rPr lang="en-US" sz="2400" b="1" dirty="0"/>
            <a:t>Data Science</a:t>
          </a:r>
        </a:p>
      </dgm:t>
    </dgm:pt>
    <dgm:pt modelId="{BB1750E5-A5A4-D944-91C5-396E17586061}" type="parTrans" cxnId="{A02BEDB5-A8BA-AC4C-8974-317B03BB3516}">
      <dgm:prSet/>
      <dgm:spPr/>
      <dgm:t>
        <a:bodyPr/>
        <a:lstStyle/>
        <a:p>
          <a:endParaRPr lang="en-US" b="1"/>
        </a:p>
      </dgm:t>
    </dgm:pt>
    <dgm:pt modelId="{147363FC-D653-7647-B6BE-E0621E51BED9}" type="sibTrans" cxnId="{A02BEDB5-A8BA-AC4C-8974-317B03BB3516}">
      <dgm:prSet/>
      <dgm:spPr/>
      <dgm:t>
        <a:bodyPr/>
        <a:lstStyle/>
        <a:p>
          <a:endParaRPr lang="en-US" b="1"/>
        </a:p>
      </dgm:t>
    </dgm:pt>
    <dgm:pt modelId="{B5EA35EF-0DB9-D640-8386-02E04C9F79E3}">
      <dgm:prSet phldrT="[Text]"/>
      <dgm:spPr/>
      <dgm:t>
        <a:bodyPr/>
        <a:lstStyle/>
        <a:p>
          <a:r>
            <a:rPr lang="en-US" b="1" dirty="0"/>
            <a:t>Data Engineering</a:t>
          </a:r>
        </a:p>
      </dgm:t>
    </dgm:pt>
    <dgm:pt modelId="{CCE5C457-C5A4-4648-B164-6448F216BE08}" type="parTrans" cxnId="{C5D66A46-29CF-6F46-A9E9-803D7BB40C67}">
      <dgm:prSet/>
      <dgm:spPr/>
      <dgm:t>
        <a:bodyPr/>
        <a:lstStyle/>
        <a:p>
          <a:endParaRPr lang="en-US" b="1"/>
        </a:p>
      </dgm:t>
    </dgm:pt>
    <dgm:pt modelId="{1317BE96-A747-6543-82BB-5F310D6C98C0}" type="sibTrans" cxnId="{C5D66A46-29CF-6F46-A9E9-803D7BB40C67}">
      <dgm:prSet/>
      <dgm:spPr/>
      <dgm:t>
        <a:bodyPr/>
        <a:lstStyle/>
        <a:p>
          <a:endParaRPr lang="en-US" b="1"/>
        </a:p>
      </dgm:t>
    </dgm:pt>
    <dgm:pt modelId="{D0765358-40FA-194E-A05C-3DB7DB9E0495}">
      <dgm:prSet phldrT="[Text]"/>
      <dgm:spPr/>
      <dgm:t>
        <a:bodyPr/>
        <a:lstStyle/>
        <a:p>
          <a:r>
            <a:rPr lang="en-US" b="1" dirty="0"/>
            <a:t>Advanced Computing</a:t>
          </a:r>
        </a:p>
      </dgm:t>
    </dgm:pt>
    <dgm:pt modelId="{49286469-4F9F-EC42-B4E0-5D187DBEFBC4}" type="parTrans" cxnId="{13850332-8557-E742-8B47-87EBC36C80C8}">
      <dgm:prSet/>
      <dgm:spPr/>
      <dgm:t>
        <a:bodyPr/>
        <a:lstStyle/>
        <a:p>
          <a:endParaRPr lang="en-US" b="1"/>
        </a:p>
      </dgm:t>
    </dgm:pt>
    <dgm:pt modelId="{483FFAEF-3836-CC4E-B47D-14B59DA38BCD}" type="sibTrans" cxnId="{13850332-8557-E742-8B47-87EBC36C80C8}">
      <dgm:prSet/>
      <dgm:spPr/>
      <dgm:t>
        <a:bodyPr/>
        <a:lstStyle/>
        <a:p>
          <a:endParaRPr lang="en-US" b="1"/>
        </a:p>
      </dgm:t>
    </dgm:pt>
    <dgm:pt modelId="{5D4E0FA1-98FD-1441-83E3-2B783D607C5F}">
      <dgm:prSet phldrT="[Text]"/>
      <dgm:spPr/>
      <dgm:t>
        <a:bodyPr/>
        <a:lstStyle/>
        <a:p>
          <a:r>
            <a:rPr lang="en-US" b="1" dirty="0"/>
            <a:t>Visualization</a:t>
          </a:r>
        </a:p>
      </dgm:t>
    </dgm:pt>
    <dgm:pt modelId="{63BA7E68-A95A-5847-8D46-4B2523DFC8FC}" type="parTrans" cxnId="{2A9C36D3-EE93-754A-BD9D-4EE701A18690}">
      <dgm:prSet/>
      <dgm:spPr/>
      <dgm:t>
        <a:bodyPr/>
        <a:lstStyle/>
        <a:p>
          <a:endParaRPr lang="en-US" b="1"/>
        </a:p>
      </dgm:t>
    </dgm:pt>
    <dgm:pt modelId="{382C2FD5-AC67-9D4B-8D95-A50ABF7E47A5}" type="sibTrans" cxnId="{2A9C36D3-EE93-754A-BD9D-4EE701A18690}">
      <dgm:prSet/>
      <dgm:spPr/>
      <dgm:t>
        <a:bodyPr/>
        <a:lstStyle/>
        <a:p>
          <a:endParaRPr lang="en-US" b="1"/>
        </a:p>
      </dgm:t>
    </dgm:pt>
    <dgm:pt modelId="{0AA2031D-87D7-6146-9BEE-0DF1098B76B8}">
      <dgm:prSet phldrT="[Text]"/>
      <dgm:spPr/>
      <dgm:t>
        <a:bodyPr/>
        <a:lstStyle/>
        <a:p>
          <a:r>
            <a:rPr lang="en-US" b="1" dirty="0"/>
            <a:t>Hacker Mindset</a:t>
          </a:r>
        </a:p>
      </dgm:t>
    </dgm:pt>
    <dgm:pt modelId="{92BF3C7D-2980-E44F-8144-648E5ED9DE6C}" type="parTrans" cxnId="{9B572F16-E645-F74B-B786-5BD6B3CA93A5}">
      <dgm:prSet/>
      <dgm:spPr/>
      <dgm:t>
        <a:bodyPr/>
        <a:lstStyle/>
        <a:p>
          <a:endParaRPr lang="en-US" b="1"/>
        </a:p>
      </dgm:t>
    </dgm:pt>
    <dgm:pt modelId="{77B7940B-CFEB-DD43-ABF7-55613F3CCDBD}" type="sibTrans" cxnId="{9B572F16-E645-F74B-B786-5BD6B3CA93A5}">
      <dgm:prSet/>
      <dgm:spPr/>
      <dgm:t>
        <a:bodyPr/>
        <a:lstStyle/>
        <a:p>
          <a:endParaRPr lang="en-US" b="1"/>
        </a:p>
      </dgm:t>
    </dgm:pt>
    <dgm:pt modelId="{9180BF6E-F840-2648-891E-3C789E512AEA}">
      <dgm:prSet phldrT="[Text]"/>
      <dgm:spPr/>
      <dgm:t>
        <a:bodyPr/>
        <a:lstStyle/>
        <a:p>
          <a:r>
            <a:rPr lang="en-US" b="1" dirty="0"/>
            <a:t>Math</a:t>
          </a:r>
        </a:p>
      </dgm:t>
    </dgm:pt>
    <dgm:pt modelId="{FEBBE4AB-103E-BE41-848A-A5128A0F1053}" type="parTrans" cxnId="{F9F0E59F-880C-1A43-8394-D47F97CF8F76}">
      <dgm:prSet/>
      <dgm:spPr/>
      <dgm:t>
        <a:bodyPr/>
        <a:lstStyle/>
        <a:p>
          <a:endParaRPr lang="en-US" b="1"/>
        </a:p>
      </dgm:t>
    </dgm:pt>
    <dgm:pt modelId="{FB596E7A-E90E-194F-B7B2-562FEE80C1EF}" type="sibTrans" cxnId="{F9F0E59F-880C-1A43-8394-D47F97CF8F76}">
      <dgm:prSet/>
      <dgm:spPr/>
      <dgm:t>
        <a:bodyPr/>
        <a:lstStyle/>
        <a:p>
          <a:endParaRPr lang="en-US" b="1"/>
        </a:p>
      </dgm:t>
    </dgm:pt>
    <dgm:pt modelId="{A1E6EAEA-C0AE-4B4A-9924-0E253E7AFD19}">
      <dgm:prSet phldrT="[Text]"/>
      <dgm:spPr/>
      <dgm:t>
        <a:bodyPr/>
        <a:lstStyle/>
        <a:p>
          <a:r>
            <a:rPr lang="en-US" b="1" dirty="0"/>
            <a:t>Statistics</a:t>
          </a:r>
        </a:p>
      </dgm:t>
    </dgm:pt>
    <dgm:pt modelId="{16C40737-6EED-7244-BB9D-142D811B7E89}" type="parTrans" cxnId="{7585DF0E-B44F-2C40-9A8C-FB08A48A640E}">
      <dgm:prSet/>
      <dgm:spPr/>
      <dgm:t>
        <a:bodyPr/>
        <a:lstStyle/>
        <a:p>
          <a:endParaRPr lang="en-US" b="1"/>
        </a:p>
      </dgm:t>
    </dgm:pt>
    <dgm:pt modelId="{6F9C872D-346B-2E4E-B00F-3995E8748953}" type="sibTrans" cxnId="{7585DF0E-B44F-2C40-9A8C-FB08A48A640E}">
      <dgm:prSet/>
      <dgm:spPr/>
      <dgm:t>
        <a:bodyPr/>
        <a:lstStyle/>
        <a:p>
          <a:endParaRPr lang="en-US" b="1"/>
        </a:p>
      </dgm:t>
    </dgm:pt>
    <dgm:pt modelId="{949873A4-4304-D849-9A8C-82B01ED96559}">
      <dgm:prSet phldrT="[Text]"/>
      <dgm:spPr/>
      <dgm:t>
        <a:bodyPr/>
        <a:lstStyle/>
        <a:p>
          <a:r>
            <a:rPr lang="en-US" b="1" dirty="0"/>
            <a:t>Scientific Method</a:t>
          </a:r>
        </a:p>
      </dgm:t>
    </dgm:pt>
    <dgm:pt modelId="{1B25B2D8-ECD6-DD49-87B3-54724B3E1F7B}" type="parTrans" cxnId="{83F1CCFD-DAB6-4A4D-A70B-71AC518937CB}">
      <dgm:prSet/>
      <dgm:spPr/>
      <dgm:t>
        <a:bodyPr/>
        <a:lstStyle/>
        <a:p>
          <a:endParaRPr lang="en-US" b="1"/>
        </a:p>
      </dgm:t>
    </dgm:pt>
    <dgm:pt modelId="{40473760-BBFA-4C40-897E-AF79059B8233}" type="sibTrans" cxnId="{83F1CCFD-DAB6-4A4D-A70B-71AC518937CB}">
      <dgm:prSet/>
      <dgm:spPr/>
      <dgm:t>
        <a:bodyPr/>
        <a:lstStyle/>
        <a:p>
          <a:endParaRPr lang="en-US" b="1"/>
        </a:p>
      </dgm:t>
    </dgm:pt>
    <dgm:pt modelId="{25FABBDD-D5F4-FD47-BB9C-EF53975F17F1}">
      <dgm:prSet phldrT="[Text]"/>
      <dgm:spPr/>
      <dgm:t>
        <a:bodyPr/>
        <a:lstStyle/>
        <a:p>
          <a:r>
            <a:rPr lang="en-US" b="1" dirty="0"/>
            <a:t>Domain Expertise</a:t>
          </a:r>
        </a:p>
      </dgm:t>
    </dgm:pt>
    <dgm:pt modelId="{50041AA9-7DC3-D440-9613-9986D0847BF7}" type="parTrans" cxnId="{2418DCA9-EAB1-E641-BA3E-EA6197347908}">
      <dgm:prSet/>
      <dgm:spPr/>
      <dgm:t>
        <a:bodyPr/>
        <a:lstStyle/>
        <a:p>
          <a:endParaRPr lang="en-US" b="1"/>
        </a:p>
      </dgm:t>
    </dgm:pt>
    <dgm:pt modelId="{78C787C6-A063-5D42-9E85-6B9D646C378B}" type="sibTrans" cxnId="{2418DCA9-EAB1-E641-BA3E-EA6197347908}">
      <dgm:prSet/>
      <dgm:spPr/>
      <dgm:t>
        <a:bodyPr/>
        <a:lstStyle/>
        <a:p>
          <a:endParaRPr lang="en-US" b="1"/>
        </a:p>
      </dgm:t>
    </dgm:pt>
    <dgm:pt modelId="{26CC2269-F6A6-3E45-A343-6376FD3D71FB}" type="pres">
      <dgm:prSet presAssocID="{AA65CBF2-869E-B44C-B771-231A8ABF16DB}" presName="composite" presStyleCnt="0">
        <dgm:presLayoutVars>
          <dgm:chMax val="1"/>
          <dgm:dir/>
          <dgm:resizeHandles val="exact"/>
        </dgm:presLayoutVars>
      </dgm:prSet>
      <dgm:spPr/>
    </dgm:pt>
    <dgm:pt modelId="{B6E7F527-3DBF-B34A-9A77-3EA29DA0D111}" type="pres">
      <dgm:prSet presAssocID="{AA65CBF2-869E-B44C-B771-231A8ABF16DB}" presName="radial" presStyleCnt="0">
        <dgm:presLayoutVars>
          <dgm:animLvl val="ctr"/>
        </dgm:presLayoutVars>
      </dgm:prSet>
      <dgm:spPr/>
    </dgm:pt>
    <dgm:pt modelId="{ECC1A910-C1DD-1643-939D-A345E0BECBBD}" type="pres">
      <dgm:prSet presAssocID="{9531BF02-BEB0-CD4A-A286-C7E4EF2B9D95}" presName="centerShape" presStyleLbl="vennNode1" presStyleIdx="0" presStyleCnt="9" custScaleX="54916" custScaleY="42519"/>
      <dgm:spPr/>
    </dgm:pt>
    <dgm:pt modelId="{473D5BBF-9852-674F-A20E-E28C2F692061}" type="pres">
      <dgm:prSet presAssocID="{B5EA35EF-0DB9-D640-8386-02E04C9F79E3}" presName="node" presStyleLbl="vennNode1" presStyleIdx="1" presStyleCnt="9">
        <dgm:presLayoutVars>
          <dgm:bulletEnabled val="1"/>
        </dgm:presLayoutVars>
      </dgm:prSet>
      <dgm:spPr/>
    </dgm:pt>
    <dgm:pt modelId="{EDEEC384-6A64-3C4A-8680-CC60E7A36761}" type="pres">
      <dgm:prSet presAssocID="{25FABBDD-D5F4-FD47-BB9C-EF53975F17F1}" presName="node" presStyleLbl="vennNode1" presStyleIdx="2" presStyleCnt="9">
        <dgm:presLayoutVars>
          <dgm:bulletEnabled val="1"/>
        </dgm:presLayoutVars>
      </dgm:prSet>
      <dgm:spPr/>
    </dgm:pt>
    <dgm:pt modelId="{7F8FB990-E536-434F-BD94-72E03F670011}" type="pres">
      <dgm:prSet presAssocID="{949873A4-4304-D849-9A8C-82B01ED96559}" presName="node" presStyleLbl="vennNode1" presStyleIdx="3" presStyleCnt="9">
        <dgm:presLayoutVars>
          <dgm:bulletEnabled val="1"/>
        </dgm:presLayoutVars>
      </dgm:prSet>
      <dgm:spPr/>
    </dgm:pt>
    <dgm:pt modelId="{29A85286-1053-B54C-B3A0-B1A34CC0EF48}" type="pres">
      <dgm:prSet presAssocID="{9180BF6E-F840-2648-891E-3C789E512AEA}" presName="node" presStyleLbl="vennNode1" presStyleIdx="4" presStyleCnt="9" custRadScaleRad="100324" custRadScaleInc="1528">
        <dgm:presLayoutVars>
          <dgm:bulletEnabled val="1"/>
        </dgm:presLayoutVars>
      </dgm:prSet>
      <dgm:spPr/>
    </dgm:pt>
    <dgm:pt modelId="{26BFCAFB-A996-4647-BE2D-7A19D5A52074}" type="pres">
      <dgm:prSet presAssocID="{A1E6EAEA-C0AE-4B4A-9924-0E253E7AFD19}" presName="node" presStyleLbl="vennNode1" presStyleIdx="5" presStyleCnt="9">
        <dgm:presLayoutVars>
          <dgm:bulletEnabled val="1"/>
        </dgm:presLayoutVars>
      </dgm:prSet>
      <dgm:spPr/>
    </dgm:pt>
    <dgm:pt modelId="{3EC90B30-13AB-BD4D-85DC-A4D9E758DC04}" type="pres">
      <dgm:prSet presAssocID="{D0765358-40FA-194E-A05C-3DB7DB9E0495}" presName="node" presStyleLbl="vennNode1" presStyleIdx="6" presStyleCnt="9">
        <dgm:presLayoutVars>
          <dgm:bulletEnabled val="1"/>
        </dgm:presLayoutVars>
      </dgm:prSet>
      <dgm:spPr/>
    </dgm:pt>
    <dgm:pt modelId="{9B829164-B4B8-9647-A34E-1525C93CF354}" type="pres">
      <dgm:prSet presAssocID="{5D4E0FA1-98FD-1441-83E3-2B783D607C5F}" presName="node" presStyleLbl="vennNode1" presStyleIdx="7" presStyleCnt="9">
        <dgm:presLayoutVars>
          <dgm:bulletEnabled val="1"/>
        </dgm:presLayoutVars>
      </dgm:prSet>
      <dgm:spPr/>
    </dgm:pt>
    <dgm:pt modelId="{A44BC7D7-B5A2-2543-BE9B-CFFD0BB43571}" type="pres">
      <dgm:prSet presAssocID="{0AA2031D-87D7-6146-9BEE-0DF1098B76B8}" presName="node" presStyleLbl="vennNode1" presStyleIdx="8" presStyleCnt="9">
        <dgm:presLayoutVars>
          <dgm:bulletEnabled val="1"/>
        </dgm:presLayoutVars>
      </dgm:prSet>
      <dgm:spPr/>
    </dgm:pt>
  </dgm:ptLst>
  <dgm:cxnLst>
    <dgm:cxn modelId="{7585DF0E-B44F-2C40-9A8C-FB08A48A640E}" srcId="{9531BF02-BEB0-CD4A-A286-C7E4EF2B9D95}" destId="{A1E6EAEA-C0AE-4B4A-9924-0E253E7AFD19}" srcOrd="4" destOrd="0" parTransId="{16C40737-6EED-7244-BB9D-142D811B7E89}" sibTransId="{6F9C872D-346B-2E4E-B00F-3995E8748953}"/>
    <dgm:cxn modelId="{9B572F16-E645-F74B-B786-5BD6B3CA93A5}" srcId="{9531BF02-BEB0-CD4A-A286-C7E4EF2B9D95}" destId="{0AA2031D-87D7-6146-9BEE-0DF1098B76B8}" srcOrd="7" destOrd="0" parTransId="{92BF3C7D-2980-E44F-8144-648E5ED9DE6C}" sibTransId="{77B7940B-CFEB-DD43-ABF7-55613F3CCDBD}"/>
    <dgm:cxn modelId="{24926225-0C0D-7D48-9148-3AF799D9431B}" type="presOf" srcId="{AA65CBF2-869E-B44C-B771-231A8ABF16DB}" destId="{26CC2269-F6A6-3E45-A343-6376FD3D71FB}" srcOrd="0" destOrd="0" presId="urn:microsoft.com/office/officeart/2005/8/layout/radial3"/>
    <dgm:cxn modelId="{13850332-8557-E742-8B47-87EBC36C80C8}" srcId="{9531BF02-BEB0-CD4A-A286-C7E4EF2B9D95}" destId="{D0765358-40FA-194E-A05C-3DB7DB9E0495}" srcOrd="5" destOrd="0" parTransId="{49286469-4F9F-EC42-B4E0-5D187DBEFBC4}" sibTransId="{483FFAEF-3836-CC4E-B47D-14B59DA38BCD}"/>
    <dgm:cxn modelId="{79C7993E-51D9-3D47-9229-FBCE359ECAB8}" type="presOf" srcId="{A1E6EAEA-C0AE-4B4A-9924-0E253E7AFD19}" destId="{26BFCAFB-A996-4647-BE2D-7A19D5A52074}" srcOrd="0" destOrd="0" presId="urn:microsoft.com/office/officeart/2005/8/layout/radial3"/>
    <dgm:cxn modelId="{C5D66A46-29CF-6F46-A9E9-803D7BB40C67}" srcId="{9531BF02-BEB0-CD4A-A286-C7E4EF2B9D95}" destId="{B5EA35EF-0DB9-D640-8386-02E04C9F79E3}" srcOrd="0" destOrd="0" parTransId="{CCE5C457-C5A4-4648-B164-6448F216BE08}" sibTransId="{1317BE96-A747-6543-82BB-5F310D6C98C0}"/>
    <dgm:cxn modelId="{5768326D-E392-CB4C-8280-19B30F444D4F}" type="presOf" srcId="{9180BF6E-F840-2648-891E-3C789E512AEA}" destId="{29A85286-1053-B54C-B3A0-B1A34CC0EF48}" srcOrd="0" destOrd="0" presId="urn:microsoft.com/office/officeart/2005/8/layout/radial3"/>
    <dgm:cxn modelId="{BA6A229F-8428-D444-B72E-176B0F928F21}" type="presOf" srcId="{D0765358-40FA-194E-A05C-3DB7DB9E0495}" destId="{3EC90B30-13AB-BD4D-85DC-A4D9E758DC04}" srcOrd="0" destOrd="0" presId="urn:microsoft.com/office/officeart/2005/8/layout/radial3"/>
    <dgm:cxn modelId="{F9F0E59F-880C-1A43-8394-D47F97CF8F76}" srcId="{9531BF02-BEB0-CD4A-A286-C7E4EF2B9D95}" destId="{9180BF6E-F840-2648-891E-3C789E512AEA}" srcOrd="3" destOrd="0" parTransId="{FEBBE4AB-103E-BE41-848A-A5128A0F1053}" sibTransId="{FB596E7A-E90E-194F-B7B2-562FEE80C1EF}"/>
    <dgm:cxn modelId="{2418DCA9-EAB1-E641-BA3E-EA6197347908}" srcId="{9531BF02-BEB0-CD4A-A286-C7E4EF2B9D95}" destId="{25FABBDD-D5F4-FD47-BB9C-EF53975F17F1}" srcOrd="1" destOrd="0" parTransId="{50041AA9-7DC3-D440-9613-9986D0847BF7}" sibTransId="{78C787C6-A063-5D42-9E85-6B9D646C378B}"/>
    <dgm:cxn modelId="{A02BEDB5-A8BA-AC4C-8974-317B03BB3516}" srcId="{AA65CBF2-869E-B44C-B771-231A8ABF16DB}" destId="{9531BF02-BEB0-CD4A-A286-C7E4EF2B9D95}" srcOrd="0" destOrd="0" parTransId="{BB1750E5-A5A4-D944-91C5-396E17586061}" sibTransId="{147363FC-D653-7647-B6BE-E0621E51BED9}"/>
    <dgm:cxn modelId="{694E21B9-6A51-2541-91D0-AEFD69F74942}" type="presOf" srcId="{B5EA35EF-0DB9-D640-8386-02E04C9F79E3}" destId="{473D5BBF-9852-674F-A20E-E28C2F692061}" srcOrd="0" destOrd="0" presId="urn:microsoft.com/office/officeart/2005/8/layout/radial3"/>
    <dgm:cxn modelId="{987837CB-DA4C-DD44-A7A4-F307ED1061F6}" type="presOf" srcId="{949873A4-4304-D849-9A8C-82B01ED96559}" destId="{7F8FB990-E536-434F-BD94-72E03F670011}" srcOrd="0" destOrd="0" presId="urn:microsoft.com/office/officeart/2005/8/layout/radial3"/>
    <dgm:cxn modelId="{BB0A9DCD-0C21-924E-BD7A-68B9B3AFF198}" type="presOf" srcId="{5D4E0FA1-98FD-1441-83E3-2B783D607C5F}" destId="{9B829164-B4B8-9647-A34E-1525C93CF354}" srcOrd="0" destOrd="0" presId="urn:microsoft.com/office/officeart/2005/8/layout/radial3"/>
    <dgm:cxn modelId="{14F7CACF-CE84-CD41-AA36-CB94DE702A23}" type="presOf" srcId="{0AA2031D-87D7-6146-9BEE-0DF1098B76B8}" destId="{A44BC7D7-B5A2-2543-BE9B-CFFD0BB43571}" srcOrd="0" destOrd="0" presId="urn:microsoft.com/office/officeart/2005/8/layout/radial3"/>
    <dgm:cxn modelId="{2A9C36D3-EE93-754A-BD9D-4EE701A18690}" srcId="{9531BF02-BEB0-CD4A-A286-C7E4EF2B9D95}" destId="{5D4E0FA1-98FD-1441-83E3-2B783D607C5F}" srcOrd="6" destOrd="0" parTransId="{63BA7E68-A95A-5847-8D46-4B2523DFC8FC}" sibTransId="{382C2FD5-AC67-9D4B-8D95-A50ABF7E47A5}"/>
    <dgm:cxn modelId="{AE3E79DA-0B2B-554B-B4AC-1B98A2165530}" type="presOf" srcId="{9531BF02-BEB0-CD4A-A286-C7E4EF2B9D95}" destId="{ECC1A910-C1DD-1643-939D-A345E0BECBBD}" srcOrd="0" destOrd="0" presId="urn:microsoft.com/office/officeart/2005/8/layout/radial3"/>
    <dgm:cxn modelId="{6C037BF9-D968-D74F-A835-A94A303696B8}" type="presOf" srcId="{25FABBDD-D5F4-FD47-BB9C-EF53975F17F1}" destId="{EDEEC384-6A64-3C4A-8680-CC60E7A36761}" srcOrd="0" destOrd="0" presId="urn:microsoft.com/office/officeart/2005/8/layout/radial3"/>
    <dgm:cxn modelId="{83F1CCFD-DAB6-4A4D-A70B-71AC518937CB}" srcId="{9531BF02-BEB0-CD4A-A286-C7E4EF2B9D95}" destId="{949873A4-4304-D849-9A8C-82B01ED96559}" srcOrd="2" destOrd="0" parTransId="{1B25B2D8-ECD6-DD49-87B3-54724B3E1F7B}" sibTransId="{40473760-BBFA-4C40-897E-AF79059B8233}"/>
    <dgm:cxn modelId="{FFF28657-D5B6-1346-969B-33CE3E193518}" type="presParOf" srcId="{26CC2269-F6A6-3E45-A343-6376FD3D71FB}" destId="{B6E7F527-3DBF-B34A-9A77-3EA29DA0D111}" srcOrd="0" destOrd="0" presId="urn:microsoft.com/office/officeart/2005/8/layout/radial3"/>
    <dgm:cxn modelId="{B37D1417-10F7-5442-B9F3-35FB28A1F57D}" type="presParOf" srcId="{B6E7F527-3DBF-B34A-9A77-3EA29DA0D111}" destId="{ECC1A910-C1DD-1643-939D-A345E0BECBBD}" srcOrd="0" destOrd="0" presId="urn:microsoft.com/office/officeart/2005/8/layout/radial3"/>
    <dgm:cxn modelId="{9D04F947-D703-A645-8EF3-7AB3B733698E}" type="presParOf" srcId="{B6E7F527-3DBF-B34A-9A77-3EA29DA0D111}" destId="{473D5BBF-9852-674F-A20E-E28C2F692061}" srcOrd="1" destOrd="0" presId="urn:microsoft.com/office/officeart/2005/8/layout/radial3"/>
    <dgm:cxn modelId="{1BB06E7D-D2EF-564F-8136-4C14D885377D}" type="presParOf" srcId="{B6E7F527-3DBF-B34A-9A77-3EA29DA0D111}" destId="{EDEEC384-6A64-3C4A-8680-CC60E7A36761}" srcOrd="2" destOrd="0" presId="urn:microsoft.com/office/officeart/2005/8/layout/radial3"/>
    <dgm:cxn modelId="{B398D5DA-AE2C-F446-A437-78FED4E2F0A5}" type="presParOf" srcId="{B6E7F527-3DBF-B34A-9A77-3EA29DA0D111}" destId="{7F8FB990-E536-434F-BD94-72E03F670011}" srcOrd="3" destOrd="0" presId="urn:microsoft.com/office/officeart/2005/8/layout/radial3"/>
    <dgm:cxn modelId="{6D84E532-BC94-1B4C-A2BB-6B7B0D703C64}" type="presParOf" srcId="{B6E7F527-3DBF-B34A-9A77-3EA29DA0D111}" destId="{29A85286-1053-B54C-B3A0-B1A34CC0EF48}" srcOrd="4" destOrd="0" presId="urn:microsoft.com/office/officeart/2005/8/layout/radial3"/>
    <dgm:cxn modelId="{F493F425-1979-F44D-878F-B44F65AD2B09}" type="presParOf" srcId="{B6E7F527-3DBF-B34A-9A77-3EA29DA0D111}" destId="{26BFCAFB-A996-4647-BE2D-7A19D5A52074}" srcOrd="5" destOrd="0" presId="urn:microsoft.com/office/officeart/2005/8/layout/radial3"/>
    <dgm:cxn modelId="{36EB0F65-7BB1-4D47-946F-CDF71AC90436}" type="presParOf" srcId="{B6E7F527-3DBF-B34A-9A77-3EA29DA0D111}" destId="{3EC90B30-13AB-BD4D-85DC-A4D9E758DC04}" srcOrd="6" destOrd="0" presId="urn:microsoft.com/office/officeart/2005/8/layout/radial3"/>
    <dgm:cxn modelId="{C63A76EB-6F80-1540-8E69-020AD4ADFB93}" type="presParOf" srcId="{B6E7F527-3DBF-B34A-9A77-3EA29DA0D111}" destId="{9B829164-B4B8-9647-A34E-1525C93CF354}" srcOrd="7" destOrd="0" presId="urn:microsoft.com/office/officeart/2005/8/layout/radial3"/>
    <dgm:cxn modelId="{ED130708-69A6-B640-9020-734284C4CD8C}" type="presParOf" srcId="{B6E7F527-3DBF-B34A-9A77-3EA29DA0D111}" destId="{A44BC7D7-B5A2-2543-BE9B-CFFD0BB43571}" srcOrd="8" destOrd="0" presId="urn:microsoft.com/office/officeart/2005/8/layout/radial3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D25AA8B8-2AEB-E04B-A3F2-FCB20E12DE1A}" type="doc">
      <dgm:prSet loTypeId="urn:microsoft.com/office/officeart/2009/3/layout/StepUpProcess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168C4ED-1602-E246-B689-C4AA459212E6}">
      <dgm:prSet phldrT="[Text]"/>
      <dgm:spPr/>
      <dgm:t>
        <a:bodyPr/>
        <a:lstStyle/>
        <a:p>
          <a:r>
            <a:rPr lang="en-US" dirty="0"/>
            <a:t>People</a:t>
          </a:r>
        </a:p>
      </dgm:t>
    </dgm:pt>
    <dgm:pt modelId="{19424AA0-2550-9544-88A4-7E3FAA15358C}" type="parTrans" cxnId="{E8676223-9440-3B40-9CB1-E60942506964}">
      <dgm:prSet/>
      <dgm:spPr/>
      <dgm:t>
        <a:bodyPr/>
        <a:lstStyle/>
        <a:p>
          <a:endParaRPr lang="en-US"/>
        </a:p>
      </dgm:t>
    </dgm:pt>
    <dgm:pt modelId="{7DA80866-8A6A-3B41-B6E5-273AB49A6D24}" type="sibTrans" cxnId="{E8676223-9440-3B40-9CB1-E60942506964}">
      <dgm:prSet/>
      <dgm:spPr/>
      <dgm:t>
        <a:bodyPr/>
        <a:lstStyle/>
        <a:p>
          <a:endParaRPr lang="en-US"/>
        </a:p>
      </dgm:t>
    </dgm:pt>
    <dgm:pt modelId="{456C052F-1689-A64A-88E8-8AA08B34A8F8}">
      <dgm:prSet phldrT="[Text]"/>
      <dgm:spPr/>
      <dgm:t>
        <a:bodyPr/>
        <a:lstStyle/>
        <a:p>
          <a:r>
            <a:rPr lang="en-US" dirty="0"/>
            <a:t>Process </a:t>
          </a:r>
        </a:p>
      </dgm:t>
    </dgm:pt>
    <dgm:pt modelId="{D4EA25F3-FC62-1648-8DCA-FE4D73151202}" type="parTrans" cxnId="{78B65579-DC81-ED4F-A9C8-C0CC866E79D1}">
      <dgm:prSet/>
      <dgm:spPr/>
      <dgm:t>
        <a:bodyPr/>
        <a:lstStyle/>
        <a:p>
          <a:endParaRPr lang="en-US"/>
        </a:p>
      </dgm:t>
    </dgm:pt>
    <dgm:pt modelId="{780E7D30-7139-E84E-8EBE-A7DD12EE6EA1}" type="sibTrans" cxnId="{78B65579-DC81-ED4F-A9C8-C0CC866E79D1}">
      <dgm:prSet/>
      <dgm:spPr/>
      <dgm:t>
        <a:bodyPr/>
        <a:lstStyle/>
        <a:p>
          <a:endParaRPr lang="en-US"/>
        </a:p>
      </dgm:t>
    </dgm:pt>
    <dgm:pt modelId="{63CBDFCD-76E2-7F41-B04B-7B4EF5F0EC22}">
      <dgm:prSet phldrT="[Text]"/>
      <dgm:spPr/>
      <dgm:t>
        <a:bodyPr/>
        <a:lstStyle/>
        <a:p>
          <a:r>
            <a:rPr lang="en-US" dirty="0"/>
            <a:t>Platform</a:t>
          </a:r>
        </a:p>
      </dgm:t>
    </dgm:pt>
    <dgm:pt modelId="{DD25C5B1-8324-7343-B6E0-E3A0A829F844}" type="parTrans" cxnId="{D08FEDE8-284A-3B4B-823E-4E621FA680D3}">
      <dgm:prSet/>
      <dgm:spPr/>
      <dgm:t>
        <a:bodyPr/>
        <a:lstStyle/>
        <a:p>
          <a:endParaRPr lang="en-US"/>
        </a:p>
      </dgm:t>
    </dgm:pt>
    <dgm:pt modelId="{522A98FD-B611-094B-B619-AA5E06A054BD}" type="sibTrans" cxnId="{D08FEDE8-284A-3B4B-823E-4E621FA680D3}">
      <dgm:prSet/>
      <dgm:spPr/>
      <dgm:t>
        <a:bodyPr/>
        <a:lstStyle/>
        <a:p>
          <a:endParaRPr lang="en-US"/>
        </a:p>
      </dgm:t>
    </dgm:pt>
    <dgm:pt modelId="{A7025436-87A8-EE47-9984-8807EFCF7932}">
      <dgm:prSet phldrT="[Text]"/>
      <dgm:spPr/>
      <dgm:t>
        <a:bodyPr/>
        <a:lstStyle/>
        <a:p>
          <a:r>
            <a:rPr lang="en-US" dirty="0"/>
            <a:t>Product</a:t>
          </a:r>
        </a:p>
      </dgm:t>
    </dgm:pt>
    <dgm:pt modelId="{F5B6A154-0B8F-7542-AEF0-3B64A0B5509D}" type="parTrans" cxnId="{6E6FE9F2-3BAD-BF4B-83A4-8BE0DEBE983C}">
      <dgm:prSet/>
      <dgm:spPr/>
      <dgm:t>
        <a:bodyPr/>
        <a:lstStyle/>
        <a:p>
          <a:endParaRPr lang="en-US"/>
        </a:p>
      </dgm:t>
    </dgm:pt>
    <dgm:pt modelId="{0367EC64-6C44-4644-8F92-5D74C57EB9FE}" type="sibTrans" cxnId="{6E6FE9F2-3BAD-BF4B-83A4-8BE0DEBE983C}">
      <dgm:prSet/>
      <dgm:spPr/>
      <dgm:t>
        <a:bodyPr/>
        <a:lstStyle/>
        <a:p>
          <a:endParaRPr lang="en-US"/>
        </a:p>
      </dgm:t>
    </dgm:pt>
    <dgm:pt modelId="{17E66103-510F-7B42-96A2-78768B39DAAC}">
      <dgm:prSet phldrT="[Text]"/>
      <dgm:spPr/>
      <dgm:t>
        <a:bodyPr/>
        <a:lstStyle/>
        <a:p>
          <a:r>
            <a:rPr lang="en-US" dirty="0"/>
            <a:t>Problem Definition</a:t>
          </a:r>
        </a:p>
      </dgm:t>
    </dgm:pt>
    <dgm:pt modelId="{0DC18DFD-0744-CF49-BB97-C14D471A62D6}" type="parTrans" cxnId="{CAB606EC-B406-0F47-8E22-A13B233485FB}">
      <dgm:prSet/>
      <dgm:spPr/>
      <dgm:t>
        <a:bodyPr/>
        <a:lstStyle/>
        <a:p>
          <a:endParaRPr lang="en-US"/>
        </a:p>
      </dgm:t>
    </dgm:pt>
    <dgm:pt modelId="{2771E061-0F2F-E34D-AA35-1FA7A76A17A5}" type="sibTrans" cxnId="{CAB606EC-B406-0F47-8E22-A13B233485FB}">
      <dgm:prSet/>
      <dgm:spPr/>
      <dgm:t>
        <a:bodyPr/>
        <a:lstStyle/>
        <a:p>
          <a:endParaRPr lang="en-US"/>
        </a:p>
      </dgm:t>
    </dgm:pt>
    <dgm:pt modelId="{63A7B0B2-3696-A848-AADD-2B5BADED6DF6}" type="pres">
      <dgm:prSet presAssocID="{D25AA8B8-2AEB-E04B-A3F2-FCB20E12DE1A}" presName="rootnode" presStyleCnt="0">
        <dgm:presLayoutVars>
          <dgm:chMax/>
          <dgm:chPref/>
          <dgm:dir/>
          <dgm:animLvl val="lvl"/>
        </dgm:presLayoutVars>
      </dgm:prSet>
      <dgm:spPr/>
    </dgm:pt>
    <dgm:pt modelId="{E294F496-C0F8-C74E-A8C2-E9122699DA17}" type="pres">
      <dgm:prSet presAssocID="{17E66103-510F-7B42-96A2-78768B39DAAC}" presName="composite" presStyleCnt="0"/>
      <dgm:spPr/>
    </dgm:pt>
    <dgm:pt modelId="{662BFF8D-E6AA-4748-A644-757814485F31}" type="pres">
      <dgm:prSet presAssocID="{17E66103-510F-7B42-96A2-78768B39DAAC}" presName="LShape" presStyleLbl="alignNode1" presStyleIdx="0" presStyleCnt="9"/>
      <dgm:spPr/>
    </dgm:pt>
    <dgm:pt modelId="{B246A812-91C0-BF44-B5C4-37671223345E}" type="pres">
      <dgm:prSet presAssocID="{17E66103-510F-7B42-96A2-78768B39DAAC}" presName="ParentText" presStyleLbl="revTx" presStyleIdx="0" presStyleCnt="5">
        <dgm:presLayoutVars>
          <dgm:chMax val="0"/>
          <dgm:chPref val="0"/>
          <dgm:bulletEnabled val="1"/>
        </dgm:presLayoutVars>
      </dgm:prSet>
      <dgm:spPr/>
    </dgm:pt>
    <dgm:pt modelId="{BB63D039-E84E-F84B-9748-A0C9203C98C9}" type="pres">
      <dgm:prSet presAssocID="{17E66103-510F-7B42-96A2-78768B39DAAC}" presName="Triangle" presStyleLbl="alignNode1" presStyleIdx="1" presStyleCnt="9"/>
      <dgm:spPr/>
    </dgm:pt>
    <dgm:pt modelId="{BD8BC4E9-9829-294E-9CDD-AE281250FF68}" type="pres">
      <dgm:prSet presAssocID="{2771E061-0F2F-E34D-AA35-1FA7A76A17A5}" presName="sibTrans" presStyleCnt="0"/>
      <dgm:spPr/>
    </dgm:pt>
    <dgm:pt modelId="{B95DA92B-184E-8848-B95B-88F6D1C47BBF}" type="pres">
      <dgm:prSet presAssocID="{2771E061-0F2F-E34D-AA35-1FA7A76A17A5}" presName="space" presStyleCnt="0"/>
      <dgm:spPr/>
    </dgm:pt>
    <dgm:pt modelId="{1333D682-F56E-5340-A40C-34DEC0B502B5}" type="pres">
      <dgm:prSet presAssocID="{6168C4ED-1602-E246-B689-C4AA459212E6}" presName="composite" presStyleCnt="0"/>
      <dgm:spPr/>
    </dgm:pt>
    <dgm:pt modelId="{B266A73A-6BCB-4545-95A2-ABFE5DDFA62A}" type="pres">
      <dgm:prSet presAssocID="{6168C4ED-1602-E246-B689-C4AA459212E6}" presName="LShape" presStyleLbl="alignNode1" presStyleIdx="2" presStyleCnt="9"/>
      <dgm:spPr/>
    </dgm:pt>
    <dgm:pt modelId="{E8B87CE8-5297-0A48-A021-E5CCD043A5F3}" type="pres">
      <dgm:prSet presAssocID="{6168C4ED-1602-E246-B689-C4AA459212E6}" presName="ParentText" presStyleLbl="revTx" presStyleIdx="1" presStyleCnt="5">
        <dgm:presLayoutVars>
          <dgm:chMax val="0"/>
          <dgm:chPref val="0"/>
          <dgm:bulletEnabled val="1"/>
        </dgm:presLayoutVars>
      </dgm:prSet>
      <dgm:spPr/>
    </dgm:pt>
    <dgm:pt modelId="{35E70503-436C-9543-82E2-B0D14D9920D0}" type="pres">
      <dgm:prSet presAssocID="{6168C4ED-1602-E246-B689-C4AA459212E6}" presName="Triangle" presStyleLbl="alignNode1" presStyleIdx="3" presStyleCnt="9"/>
      <dgm:spPr/>
    </dgm:pt>
    <dgm:pt modelId="{B566BE5C-AE8C-554A-A8A9-B173F8C4F486}" type="pres">
      <dgm:prSet presAssocID="{7DA80866-8A6A-3B41-B6E5-273AB49A6D24}" presName="sibTrans" presStyleCnt="0"/>
      <dgm:spPr/>
    </dgm:pt>
    <dgm:pt modelId="{F0AB85A3-228D-3D4E-B9E4-EAC7EE894038}" type="pres">
      <dgm:prSet presAssocID="{7DA80866-8A6A-3B41-B6E5-273AB49A6D24}" presName="space" presStyleCnt="0"/>
      <dgm:spPr/>
    </dgm:pt>
    <dgm:pt modelId="{239DD085-6524-BE4D-8246-7788CCC1435F}" type="pres">
      <dgm:prSet presAssocID="{456C052F-1689-A64A-88E8-8AA08B34A8F8}" presName="composite" presStyleCnt="0"/>
      <dgm:spPr/>
    </dgm:pt>
    <dgm:pt modelId="{CFD32BE0-B537-164E-81AA-DB4A56972ACA}" type="pres">
      <dgm:prSet presAssocID="{456C052F-1689-A64A-88E8-8AA08B34A8F8}" presName="LShape" presStyleLbl="alignNode1" presStyleIdx="4" presStyleCnt="9"/>
      <dgm:spPr/>
    </dgm:pt>
    <dgm:pt modelId="{C6E8D2AE-32C9-4E42-956F-EE69F44F087A}" type="pres">
      <dgm:prSet presAssocID="{456C052F-1689-A64A-88E8-8AA08B34A8F8}" presName="ParentText" presStyleLbl="revTx" presStyleIdx="2" presStyleCnt="5">
        <dgm:presLayoutVars>
          <dgm:chMax val="0"/>
          <dgm:chPref val="0"/>
          <dgm:bulletEnabled val="1"/>
        </dgm:presLayoutVars>
      </dgm:prSet>
      <dgm:spPr/>
    </dgm:pt>
    <dgm:pt modelId="{C536D241-E61B-B947-B6B6-A6D57CC7C234}" type="pres">
      <dgm:prSet presAssocID="{456C052F-1689-A64A-88E8-8AA08B34A8F8}" presName="Triangle" presStyleLbl="alignNode1" presStyleIdx="5" presStyleCnt="9"/>
      <dgm:spPr/>
    </dgm:pt>
    <dgm:pt modelId="{CE32EB9E-AD84-5F4F-AB22-214496C219B3}" type="pres">
      <dgm:prSet presAssocID="{780E7D30-7139-E84E-8EBE-A7DD12EE6EA1}" presName="sibTrans" presStyleCnt="0"/>
      <dgm:spPr/>
    </dgm:pt>
    <dgm:pt modelId="{2900A27D-3E44-8C4B-B82E-537AB63CE8A6}" type="pres">
      <dgm:prSet presAssocID="{780E7D30-7139-E84E-8EBE-A7DD12EE6EA1}" presName="space" presStyleCnt="0"/>
      <dgm:spPr/>
    </dgm:pt>
    <dgm:pt modelId="{F1ED9938-6C9A-F547-8E1E-41BEE0E8DE9A}" type="pres">
      <dgm:prSet presAssocID="{63CBDFCD-76E2-7F41-B04B-7B4EF5F0EC22}" presName="composite" presStyleCnt="0"/>
      <dgm:spPr/>
    </dgm:pt>
    <dgm:pt modelId="{8C997594-D903-BC44-A61F-FB0017DFF99A}" type="pres">
      <dgm:prSet presAssocID="{63CBDFCD-76E2-7F41-B04B-7B4EF5F0EC22}" presName="LShape" presStyleLbl="alignNode1" presStyleIdx="6" presStyleCnt="9"/>
      <dgm:spPr/>
    </dgm:pt>
    <dgm:pt modelId="{49F3EB28-09E3-B342-BCFF-3E4BF75BEC5A}" type="pres">
      <dgm:prSet presAssocID="{63CBDFCD-76E2-7F41-B04B-7B4EF5F0EC22}" presName="ParentText" presStyleLbl="revTx" presStyleIdx="3" presStyleCnt="5">
        <dgm:presLayoutVars>
          <dgm:chMax val="0"/>
          <dgm:chPref val="0"/>
          <dgm:bulletEnabled val="1"/>
        </dgm:presLayoutVars>
      </dgm:prSet>
      <dgm:spPr/>
    </dgm:pt>
    <dgm:pt modelId="{44D1272A-BD21-5F41-B3D3-4AC9902919F5}" type="pres">
      <dgm:prSet presAssocID="{63CBDFCD-76E2-7F41-B04B-7B4EF5F0EC22}" presName="Triangle" presStyleLbl="alignNode1" presStyleIdx="7" presStyleCnt="9"/>
      <dgm:spPr/>
    </dgm:pt>
    <dgm:pt modelId="{5EAE1DB1-22CA-9F47-B565-CD64B2ECC47D}" type="pres">
      <dgm:prSet presAssocID="{522A98FD-B611-094B-B619-AA5E06A054BD}" presName="sibTrans" presStyleCnt="0"/>
      <dgm:spPr/>
    </dgm:pt>
    <dgm:pt modelId="{0CF7AF5D-916B-ED46-90AC-FE507876163A}" type="pres">
      <dgm:prSet presAssocID="{522A98FD-B611-094B-B619-AA5E06A054BD}" presName="space" presStyleCnt="0"/>
      <dgm:spPr/>
    </dgm:pt>
    <dgm:pt modelId="{8893181F-7F30-E343-981E-4933279C665D}" type="pres">
      <dgm:prSet presAssocID="{A7025436-87A8-EE47-9984-8807EFCF7932}" presName="composite" presStyleCnt="0"/>
      <dgm:spPr/>
    </dgm:pt>
    <dgm:pt modelId="{5271FBEE-C19F-CA4E-894A-F4DA07126A17}" type="pres">
      <dgm:prSet presAssocID="{A7025436-87A8-EE47-9984-8807EFCF7932}" presName="LShape" presStyleLbl="alignNode1" presStyleIdx="8" presStyleCnt="9"/>
      <dgm:spPr/>
    </dgm:pt>
    <dgm:pt modelId="{FB69E4BB-EE24-DA42-8DE3-5E53D31F3F37}" type="pres">
      <dgm:prSet presAssocID="{A7025436-87A8-EE47-9984-8807EFCF7932}" presName="ParentText" presStyleLbl="revTx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850080B-944F-4645-AA6B-AC2D20FB49D5}" type="presOf" srcId="{6168C4ED-1602-E246-B689-C4AA459212E6}" destId="{E8B87CE8-5297-0A48-A021-E5CCD043A5F3}" srcOrd="0" destOrd="0" presId="urn:microsoft.com/office/officeart/2009/3/layout/StepUpProcess"/>
    <dgm:cxn modelId="{38B2E10C-CB44-3743-9437-A98F1764D5F9}" type="presOf" srcId="{17E66103-510F-7B42-96A2-78768B39DAAC}" destId="{B246A812-91C0-BF44-B5C4-37671223345E}" srcOrd="0" destOrd="0" presId="urn:microsoft.com/office/officeart/2009/3/layout/StepUpProcess"/>
    <dgm:cxn modelId="{28BE371A-D845-A945-BB57-52888373DD1F}" type="presOf" srcId="{456C052F-1689-A64A-88E8-8AA08B34A8F8}" destId="{C6E8D2AE-32C9-4E42-956F-EE69F44F087A}" srcOrd="0" destOrd="0" presId="urn:microsoft.com/office/officeart/2009/3/layout/StepUpProcess"/>
    <dgm:cxn modelId="{E8676223-9440-3B40-9CB1-E60942506964}" srcId="{D25AA8B8-2AEB-E04B-A3F2-FCB20E12DE1A}" destId="{6168C4ED-1602-E246-B689-C4AA459212E6}" srcOrd="1" destOrd="0" parTransId="{19424AA0-2550-9544-88A4-7E3FAA15358C}" sibTransId="{7DA80866-8A6A-3B41-B6E5-273AB49A6D24}"/>
    <dgm:cxn modelId="{70D88F45-FE7F-3547-853C-0CFCDDD21C1A}" type="presOf" srcId="{D25AA8B8-2AEB-E04B-A3F2-FCB20E12DE1A}" destId="{63A7B0B2-3696-A848-AADD-2B5BADED6DF6}" srcOrd="0" destOrd="0" presId="urn:microsoft.com/office/officeart/2009/3/layout/StepUpProcess"/>
    <dgm:cxn modelId="{49D1A551-44D0-BA40-9EFF-EC11DF13CA25}" type="presOf" srcId="{A7025436-87A8-EE47-9984-8807EFCF7932}" destId="{FB69E4BB-EE24-DA42-8DE3-5E53D31F3F37}" srcOrd="0" destOrd="0" presId="urn:microsoft.com/office/officeart/2009/3/layout/StepUpProcess"/>
    <dgm:cxn modelId="{78B65579-DC81-ED4F-A9C8-C0CC866E79D1}" srcId="{D25AA8B8-2AEB-E04B-A3F2-FCB20E12DE1A}" destId="{456C052F-1689-A64A-88E8-8AA08B34A8F8}" srcOrd="2" destOrd="0" parTransId="{D4EA25F3-FC62-1648-8DCA-FE4D73151202}" sibTransId="{780E7D30-7139-E84E-8EBE-A7DD12EE6EA1}"/>
    <dgm:cxn modelId="{D08FEDE8-284A-3B4B-823E-4E621FA680D3}" srcId="{D25AA8B8-2AEB-E04B-A3F2-FCB20E12DE1A}" destId="{63CBDFCD-76E2-7F41-B04B-7B4EF5F0EC22}" srcOrd="3" destOrd="0" parTransId="{DD25C5B1-8324-7343-B6E0-E3A0A829F844}" sibTransId="{522A98FD-B611-094B-B619-AA5E06A054BD}"/>
    <dgm:cxn modelId="{CAB606EC-B406-0F47-8E22-A13B233485FB}" srcId="{D25AA8B8-2AEB-E04B-A3F2-FCB20E12DE1A}" destId="{17E66103-510F-7B42-96A2-78768B39DAAC}" srcOrd="0" destOrd="0" parTransId="{0DC18DFD-0744-CF49-BB97-C14D471A62D6}" sibTransId="{2771E061-0F2F-E34D-AA35-1FA7A76A17A5}"/>
    <dgm:cxn modelId="{B70A91F1-25F8-214A-9190-E5ED0F855CE4}" type="presOf" srcId="{63CBDFCD-76E2-7F41-B04B-7B4EF5F0EC22}" destId="{49F3EB28-09E3-B342-BCFF-3E4BF75BEC5A}" srcOrd="0" destOrd="0" presId="urn:microsoft.com/office/officeart/2009/3/layout/StepUpProcess"/>
    <dgm:cxn modelId="{6E6FE9F2-3BAD-BF4B-83A4-8BE0DEBE983C}" srcId="{D25AA8B8-2AEB-E04B-A3F2-FCB20E12DE1A}" destId="{A7025436-87A8-EE47-9984-8807EFCF7932}" srcOrd="4" destOrd="0" parTransId="{F5B6A154-0B8F-7542-AEF0-3B64A0B5509D}" sibTransId="{0367EC64-6C44-4644-8F92-5D74C57EB9FE}"/>
    <dgm:cxn modelId="{D77E4987-87A5-B84A-A9F2-82232FC096D6}" type="presParOf" srcId="{63A7B0B2-3696-A848-AADD-2B5BADED6DF6}" destId="{E294F496-C0F8-C74E-A8C2-E9122699DA17}" srcOrd="0" destOrd="0" presId="urn:microsoft.com/office/officeart/2009/3/layout/StepUpProcess"/>
    <dgm:cxn modelId="{DF2F67E6-8E49-AF49-AAC7-46653A2C7EC5}" type="presParOf" srcId="{E294F496-C0F8-C74E-A8C2-E9122699DA17}" destId="{662BFF8D-E6AA-4748-A644-757814485F31}" srcOrd="0" destOrd="0" presId="urn:microsoft.com/office/officeart/2009/3/layout/StepUpProcess"/>
    <dgm:cxn modelId="{C55CDE9F-ABBE-FE47-BD25-F6A3231ABA4F}" type="presParOf" srcId="{E294F496-C0F8-C74E-A8C2-E9122699DA17}" destId="{B246A812-91C0-BF44-B5C4-37671223345E}" srcOrd="1" destOrd="0" presId="urn:microsoft.com/office/officeart/2009/3/layout/StepUpProcess"/>
    <dgm:cxn modelId="{EBC1F212-77CD-2A4C-89C6-39C6D00312C7}" type="presParOf" srcId="{E294F496-C0F8-C74E-A8C2-E9122699DA17}" destId="{BB63D039-E84E-F84B-9748-A0C9203C98C9}" srcOrd="2" destOrd="0" presId="urn:microsoft.com/office/officeart/2009/3/layout/StepUpProcess"/>
    <dgm:cxn modelId="{0CE5AF87-4BBD-BF44-AE1E-B0DB9166B4B5}" type="presParOf" srcId="{63A7B0B2-3696-A848-AADD-2B5BADED6DF6}" destId="{BD8BC4E9-9829-294E-9CDD-AE281250FF68}" srcOrd="1" destOrd="0" presId="urn:microsoft.com/office/officeart/2009/3/layout/StepUpProcess"/>
    <dgm:cxn modelId="{901A92F6-AC6E-B649-ADF1-2606F34D2EC3}" type="presParOf" srcId="{BD8BC4E9-9829-294E-9CDD-AE281250FF68}" destId="{B95DA92B-184E-8848-B95B-88F6D1C47BBF}" srcOrd="0" destOrd="0" presId="urn:microsoft.com/office/officeart/2009/3/layout/StepUpProcess"/>
    <dgm:cxn modelId="{F63B1EFF-F09E-564B-9DD9-A1F8A4BFD185}" type="presParOf" srcId="{63A7B0B2-3696-A848-AADD-2B5BADED6DF6}" destId="{1333D682-F56E-5340-A40C-34DEC0B502B5}" srcOrd="2" destOrd="0" presId="urn:microsoft.com/office/officeart/2009/3/layout/StepUpProcess"/>
    <dgm:cxn modelId="{DB443072-D267-F745-BFF3-EE81F1B7B9FE}" type="presParOf" srcId="{1333D682-F56E-5340-A40C-34DEC0B502B5}" destId="{B266A73A-6BCB-4545-95A2-ABFE5DDFA62A}" srcOrd="0" destOrd="0" presId="urn:microsoft.com/office/officeart/2009/3/layout/StepUpProcess"/>
    <dgm:cxn modelId="{BD3FB579-7295-4B4F-9148-CC4FA65E83F4}" type="presParOf" srcId="{1333D682-F56E-5340-A40C-34DEC0B502B5}" destId="{E8B87CE8-5297-0A48-A021-E5CCD043A5F3}" srcOrd="1" destOrd="0" presId="urn:microsoft.com/office/officeart/2009/3/layout/StepUpProcess"/>
    <dgm:cxn modelId="{83A7C6D0-78D6-9F47-A7AB-BFE751FB9A12}" type="presParOf" srcId="{1333D682-F56E-5340-A40C-34DEC0B502B5}" destId="{35E70503-436C-9543-82E2-B0D14D9920D0}" srcOrd="2" destOrd="0" presId="urn:microsoft.com/office/officeart/2009/3/layout/StepUpProcess"/>
    <dgm:cxn modelId="{46B67715-5761-7A40-A203-D5D250E9340F}" type="presParOf" srcId="{63A7B0B2-3696-A848-AADD-2B5BADED6DF6}" destId="{B566BE5C-AE8C-554A-A8A9-B173F8C4F486}" srcOrd="3" destOrd="0" presId="urn:microsoft.com/office/officeart/2009/3/layout/StepUpProcess"/>
    <dgm:cxn modelId="{3F13CD5D-FB87-BE4C-8743-68C90FCA638A}" type="presParOf" srcId="{B566BE5C-AE8C-554A-A8A9-B173F8C4F486}" destId="{F0AB85A3-228D-3D4E-B9E4-EAC7EE894038}" srcOrd="0" destOrd="0" presId="urn:microsoft.com/office/officeart/2009/3/layout/StepUpProcess"/>
    <dgm:cxn modelId="{CF02D989-A854-C444-822A-EA39AC82658B}" type="presParOf" srcId="{63A7B0B2-3696-A848-AADD-2B5BADED6DF6}" destId="{239DD085-6524-BE4D-8246-7788CCC1435F}" srcOrd="4" destOrd="0" presId="urn:microsoft.com/office/officeart/2009/3/layout/StepUpProcess"/>
    <dgm:cxn modelId="{D63DAFCD-CABD-E345-988C-38C58980FF9D}" type="presParOf" srcId="{239DD085-6524-BE4D-8246-7788CCC1435F}" destId="{CFD32BE0-B537-164E-81AA-DB4A56972ACA}" srcOrd="0" destOrd="0" presId="urn:microsoft.com/office/officeart/2009/3/layout/StepUpProcess"/>
    <dgm:cxn modelId="{15390D8D-472F-8B46-A328-33726E814678}" type="presParOf" srcId="{239DD085-6524-BE4D-8246-7788CCC1435F}" destId="{C6E8D2AE-32C9-4E42-956F-EE69F44F087A}" srcOrd="1" destOrd="0" presId="urn:microsoft.com/office/officeart/2009/3/layout/StepUpProcess"/>
    <dgm:cxn modelId="{2FDD4087-2DBD-DE4D-8E17-D16497B7BF09}" type="presParOf" srcId="{239DD085-6524-BE4D-8246-7788CCC1435F}" destId="{C536D241-E61B-B947-B6B6-A6D57CC7C234}" srcOrd="2" destOrd="0" presId="urn:microsoft.com/office/officeart/2009/3/layout/StepUpProcess"/>
    <dgm:cxn modelId="{AD8E0493-3B5C-8F4A-9513-0815ADD62907}" type="presParOf" srcId="{63A7B0B2-3696-A848-AADD-2B5BADED6DF6}" destId="{CE32EB9E-AD84-5F4F-AB22-214496C219B3}" srcOrd="5" destOrd="0" presId="urn:microsoft.com/office/officeart/2009/3/layout/StepUpProcess"/>
    <dgm:cxn modelId="{0069FBC9-3206-854A-A8D5-F1DCFD02F49C}" type="presParOf" srcId="{CE32EB9E-AD84-5F4F-AB22-214496C219B3}" destId="{2900A27D-3E44-8C4B-B82E-537AB63CE8A6}" srcOrd="0" destOrd="0" presId="urn:microsoft.com/office/officeart/2009/3/layout/StepUpProcess"/>
    <dgm:cxn modelId="{AD082937-9073-BF45-9B1D-979257FF59BF}" type="presParOf" srcId="{63A7B0B2-3696-A848-AADD-2B5BADED6DF6}" destId="{F1ED9938-6C9A-F547-8E1E-41BEE0E8DE9A}" srcOrd="6" destOrd="0" presId="urn:microsoft.com/office/officeart/2009/3/layout/StepUpProcess"/>
    <dgm:cxn modelId="{CFCF21F8-D363-4F41-905F-D2F571EE623B}" type="presParOf" srcId="{F1ED9938-6C9A-F547-8E1E-41BEE0E8DE9A}" destId="{8C997594-D903-BC44-A61F-FB0017DFF99A}" srcOrd="0" destOrd="0" presId="urn:microsoft.com/office/officeart/2009/3/layout/StepUpProcess"/>
    <dgm:cxn modelId="{9D855A37-83CA-824D-9041-FE20DF0D36D8}" type="presParOf" srcId="{F1ED9938-6C9A-F547-8E1E-41BEE0E8DE9A}" destId="{49F3EB28-09E3-B342-BCFF-3E4BF75BEC5A}" srcOrd="1" destOrd="0" presId="urn:microsoft.com/office/officeart/2009/3/layout/StepUpProcess"/>
    <dgm:cxn modelId="{22A41DCD-BB39-544C-BDF7-7D5D1BB323E6}" type="presParOf" srcId="{F1ED9938-6C9A-F547-8E1E-41BEE0E8DE9A}" destId="{44D1272A-BD21-5F41-B3D3-4AC9902919F5}" srcOrd="2" destOrd="0" presId="urn:microsoft.com/office/officeart/2009/3/layout/StepUpProcess"/>
    <dgm:cxn modelId="{A427A023-39CB-CB4A-AF08-9B43A1D75CD9}" type="presParOf" srcId="{63A7B0B2-3696-A848-AADD-2B5BADED6DF6}" destId="{5EAE1DB1-22CA-9F47-B565-CD64B2ECC47D}" srcOrd="7" destOrd="0" presId="urn:microsoft.com/office/officeart/2009/3/layout/StepUpProcess"/>
    <dgm:cxn modelId="{A528E1D0-B763-944C-829E-0D4302F31CDA}" type="presParOf" srcId="{5EAE1DB1-22CA-9F47-B565-CD64B2ECC47D}" destId="{0CF7AF5D-916B-ED46-90AC-FE507876163A}" srcOrd="0" destOrd="0" presId="urn:microsoft.com/office/officeart/2009/3/layout/StepUpProcess"/>
    <dgm:cxn modelId="{AD969E0B-FE53-B54F-89D5-CAA4FDD8E46B}" type="presParOf" srcId="{63A7B0B2-3696-A848-AADD-2B5BADED6DF6}" destId="{8893181F-7F30-E343-981E-4933279C665D}" srcOrd="8" destOrd="0" presId="urn:microsoft.com/office/officeart/2009/3/layout/StepUpProcess"/>
    <dgm:cxn modelId="{5DE3E949-4916-4C4B-897B-B70A38B59D3B}" type="presParOf" srcId="{8893181F-7F30-E343-981E-4933279C665D}" destId="{5271FBEE-C19F-CA4E-894A-F4DA07126A17}" srcOrd="0" destOrd="0" presId="urn:microsoft.com/office/officeart/2009/3/layout/StepUpProcess"/>
    <dgm:cxn modelId="{59EAB96E-A690-2A49-A188-988401E05137}" type="presParOf" srcId="{8893181F-7F30-E343-981E-4933279C665D}" destId="{FB69E4BB-EE24-DA42-8DE3-5E53D31F3F37}" srcOrd="1" destOrd="0" presId="urn:microsoft.com/office/officeart/2009/3/layout/StepUp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D88AA003-A5A3-A844-AE77-C6C03E21B873}" type="doc">
      <dgm:prSet loTypeId="urn:microsoft.com/office/officeart/2009/3/layout/RandomtoResultProcess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074A5D1-CE75-5042-93C0-3608A2FBC0F1}">
      <dgm:prSet phldrT="[Text]"/>
      <dgm:spPr/>
      <dgm:t>
        <a:bodyPr/>
        <a:lstStyle/>
        <a:p>
          <a:endParaRPr lang="en-US" dirty="0"/>
        </a:p>
      </dgm:t>
    </dgm:pt>
    <dgm:pt modelId="{4FBA9661-F24C-554A-96DB-A98281658477}" type="parTrans" cxnId="{1A75B032-598E-4941-9BB4-6E62802BD9B1}">
      <dgm:prSet/>
      <dgm:spPr/>
      <dgm:t>
        <a:bodyPr/>
        <a:lstStyle/>
        <a:p>
          <a:endParaRPr lang="en-US"/>
        </a:p>
      </dgm:t>
    </dgm:pt>
    <dgm:pt modelId="{498A5D52-1762-6240-8078-EE487A8ADC77}" type="sibTrans" cxnId="{1A75B032-598E-4941-9BB4-6E62802BD9B1}">
      <dgm:prSet/>
      <dgm:spPr/>
      <dgm:t>
        <a:bodyPr/>
        <a:lstStyle/>
        <a:p>
          <a:endParaRPr lang="en-US"/>
        </a:p>
      </dgm:t>
    </dgm:pt>
    <dgm:pt modelId="{691E7BB1-4F31-3044-B0A3-EB3C738D10A0}">
      <dgm:prSet phldrT="[Text]"/>
      <dgm:spPr/>
      <dgm:t>
        <a:bodyPr/>
        <a:lstStyle/>
        <a:p>
          <a:r>
            <a:rPr lang="en-US" dirty="0">
              <a:solidFill>
                <a:srgbClr val="C00000"/>
              </a:solidFill>
            </a:rPr>
            <a:t>Call Center Logs </a:t>
          </a:r>
        </a:p>
      </dgm:t>
    </dgm:pt>
    <dgm:pt modelId="{D8536059-9E72-B64B-AC49-52618569B265}" type="parTrans" cxnId="{30B5DEC0-F81A-0A4F-858F-4ACC8A68AE71}">
      <dgm:prSet/>
      <dgm:spPr/>
      <dgm:t>
        <a:bodyPr/>
        <a:lstStyle/>
        <a:p>
          <a:endParaRPr lang="en-US"/>
        </a:p>
      </dgm:t>
    </dgm:pt>
    <dgm:pt modelId="{937ACB28-DB85-2040-9230-9D765524F1AA}" type="sibTrans" cxnId="{30B5DEC0-F81A-0A4F-858F-4ACC8A68AE71}">
      <dgm:prSet/>
      <dgm:spPr/>
      <dgm:t>
        <a:bodyPr/>
        <a:lstStyle/>
        <a:p>
          <a:endParaRPr lang="en-US"/>
        </a:p>
      </dgm:t>
    </dgm:pt>
    <dgm:pt modelId="{B79E2184-9CB2-B74B-9BD7-B949C820C4DD}">
      <dgm:prSet phldrT="[Text]"/>
      <dgm:spPr/>
      <dgm:t>
        <a:bodyPr/>
        <a:lstStyle/>
        <a:p>
          <a:r>
            <a:rPr lang="en-US" b="1" dirty="0">
              <a:solidFill>
                <a:srgbClr val="C00000"/>
              </a:solidFill>
            </a:rPr>
            <a:t>New Product Capabilities</a:t>
          </a:r>
        </a:p>
      </dgm:t>
    </dgm:pt>
    <dgm:pt modelId="{1A126F83-F9EA-384E-B5AA-C1C5179A08A6}" type="parTrans" cxnId="{CF37ACD9-739B-F04E-A073-19D68A38E0E5}">
      <dgm:prSet/>
      <dgm:spPr/>
      <dgm:t>
        <a:bodyPr/>
        <a:lstStyle/>
        <a:p>
          <a:endParaRPr lang="en-US"/>
        </a:p>
      </dgm:t>
    </dgm:pt>
    <dgm:pt modelId="{F8F6EDD0-60E3-054D-A4D3-A1A995D8B6E8}" type="sibTrans" cxnId="{CF37ACD9-739B-F04E-A073-19D68A38E0E5}">
      <dgm:prSet/>
      <dgm:spPr/>
      <dgm:t>
        <a:bodyPr/>
        <a:lstStyle/>
        <a:p>
          <a:endParaRPr lang="en-US"/>
        </a:p>
      </dgm:t>
    </dgm:pt>
    <dgm:pt modelId="{FDA8AC9F-8502-3446-9DEA-FB4C2D096125}">
      <dgm:prSet phldrT="[Text]"/>
      <dgm:spPr/>
      <dgm:t>
        <a:bodyPr/>
        <a:lstStyle/>
        <a:p>
          <a:r>
            <a:rPr lang="en-US" dirty="0">
              <a:solidFill>
                <a:srgbClr val="C00000"/>
              </a:solidFill>
            </a:rPr>
            <a:t>Sales Figures</a:t>
          </a:r>
        </a:p>
      </dgm:t>
    </dgm:pt>
    <dgm:pt modelId="{F5324FCE-650C-A94C-8C3B-606837793B1F}" type="parTrans" cxnId="{0B3F3B05-94DC-3A40-9D0A-6E33C7D5BAF1}">
      <dgm:prSet/>
      <dgm:spPr/>
      <dgm:t>
        <a:bodyPr/>
        <a:lstStyle/>
        <a:p>
          <a:endParaRPr lang="en-US"/>
        </a:p>
      </dgm:t>
    </dgm:pt>
    <dgm:pt modelId="{7646A0DF-0B98-974D-95AA-8C6C0A75E6AF}" type="sibTrans" cxnId="{0B3F3B05-94DC-3A40-9D0A-6E33C7D5BAF1}">
      <dgm:prSet/>
      <dgm:spPr/>
      <dgm:t>
        <a:bodyPr/>
        <a:lstStyle/>
        <a:p>
          <a:endParaRPr lang="en-US"/>
        </a:p>
      </dgm:t>
    </dgm:pt>
    <dgm:pt modelId="{849E289E-B238-C844-A520-8D6B170A43E0}" type="pres">
      <dgm:prSet presAssocID="{D88AA003-A5A3-A844-AE77-C6C03E21B873}" presName="Name0" presStyleCnt="0">
        <dgm:presLayoutVars>
          <dgm:dir/>
          <dgm:animOne val="branch"/>
          <dgm:animLvl val="lvl"/>
        </dgm:presLayoutVars>
      </dgm:prSet>
      <dgm:spPr/>
    </dgm:pt>
    <dgm:pt modelId="{834B4A91-4B57-6A46-9951-9BF2E17029A0}" type="pres">
      <dgm:prSet presAssocID="{B074A5D1-CE75-5042-93C0-3608A2FBC0F1}" presName="chaos" presStyleCnt="0"/>
      <dgm:spPr/>
    </dgm:pt>
    <dgm:pt modelId="{BD088BD7-973D-AF46-B0BE-0A48E7F69A54}" type="pres">
      <dgm:prSet presAssocID="{B074A5D1-CE75-5042-93C0-3608A2FBC0F1}" presName="parTx1" presStyleLbl="revTx" presStyleIdx="0" presStyleCnt="3"/>
      <dgm:spPr/>
    </dgm:pt>
    <dgm:pt modelId="{DA5102FB-FDEF-FC47-937C-2A3D569D0BFF}" type="pres">
      <dgm:prSet presAssocID="{B074A5D1-CE75-5042-93C0-3608A2FBC0F1}" presName="desTx1" presStyleLbl="revTx" presStyleIdx="1" presStyleCnt="3" custLinFactNeighborX="-3853" custLinFactNeighborY="-31351">
        <dgm:presLayoutVars>
          <dgm:bulletEnabled val="1"/>
        </dgm:presLayoutVars>
      </dgm:prSet>
      <dgm:spPr/>
    </dgm:pt>
    <dgm:pt modelId="{31EFEA4C-6B54-B14C-9382-69F89A8410F1}" type="pres">
      <dgm:prSet presAssocID="{B074A5D1-CE75-5042-93C0-3608A2FBC0F1}" presName="c1" presStyleLbl="node1" presStyleIdx="0" presStyleCnt="19"/>
      <dgm:spPr/>
    </dgm:pt>
    <dgm:pt modelId="{4C69A2F9-FAC3-524A-80B0-045D0DCA3F02}" type="pres">
      <dgm:prSet presAssocID="{B074A5D1-CE75-5042-93C0-3608A2FBC0F1}" presName="c2" presStyleLbl="node1" presStyleIdx="1" presStyleCnt="19"/>
      <dgm:spPr/>
    </dgm:pt>
    <dgm:pt modelId="{D002B9B1-8375-6F43-9904-37D189029667}" type="pres">
      <dgm:prSet presAssocID="{B074A5D1-CE75-5042-93C0-3608A2FBC0F1}" presName="c3" presStyleLbl="node1" presStyleIdx="2" presStyleCnt="19"/>
      <dgm:spPr/>
    </dgm:pt>
    <dgm:pt modelId="{83EF25CA-288C-E542-9713-AB0B9EC90B45}" type="pres">
      <dgm:prSet presAssocID="{B074A5D1-CE75-5042-93C0-3608A2FBC0F1}" presName="c4" presStyleLbl="node1" presStyleIdx="3" presStyleCnt="19"/>
      <dgm:spPr/>
    </dgm:pt>
    <dgm:pt modelId="{4FBFECAC-05CA-664E-A09D-592080BFD85A}" type="pres">
      <dgm:prSet presAssocID="{B074A5D1-CE75-5042-93C0-3608A2FBC0F1}" presName="c5" presStyleLbl="node1" presStyleIdx="4" presStyleCnt="19"/>
      <dgm:spPr/>
    </dgm:pt>
    <dgm:pt modelId="{49110E90-BFD5-E64D-83CB-F7625586E77C}" type="pres">
      <dgm:prSet presAssocID="{B074A5D1-CE75-5042-93C0-3608A2FBC0F1}" presName="c6" presStyleLbl="node1" presStyleIdx="5" presStyleCnt="19"/>
      <dgm:spPr/>
    </dgm:pt>
    <dgm:pt modelId="{742AEB2B-DCE2-C44B-8BDB-35ACD0D881A1}" type="pres">
      <dgm:prSet presAssocID="{B074A5D1-CE75-5042-93C0-3608A2FBC0F1}" presName="c7" presStyleLbl="node1" presStyleIdx="6" presStyleCnt="19"/>
      <dgm:spPr/>
    </dgm:pt>
    <dgm:pt modelId="{DA8F4615-8B9E-984C-B6DD-0F1B89FF5419}" type="pres">
      <dgm:prSet presAssocID="{B074A5D1-CE75-5042-93C0-3608A2FBC0F1}" presName="c8" presStyleLbl="node1" presStyleIdx="7" presStyleCnt="19"/>
      <dgm:spPr/>
    </dgm:pt>
    <dgm:pt modelId="{9D3E1A08-1AF8-484D-A996-49989EFA7B78}" type="pres">
      <dgm:prSet presAssocID="{B074A5D1-CE75-5042-93C0-3608A2FBC0F1}" presName="c9" presStyleLbl="node1" presStyleIdx="8" presStyleCnt="19"/>
      <dgm:spPr/>
    </dgm:pt>
    <dgm:pt modelId="{94AD9424-A25A-F54F-889B-84B9E8ECA593}" type="pres">
      <dgm:prSet presAssocID="{B074A5D1-CE75-5042-93C0-3608A2FBC0F1}" presName="c10" presStyleLbl="node1" presStyleIdx="9" presStyleCnt="19"/>
      <dgm:spPr/>
    </dgm:pt>
    <dgm:pt modelId="{6573A465-0D13-554D-83BF-A964E9EE770E}" type="pres">
      <dgm:prSet presAssocID="{B074A5D1-CE75-5042-93C0-3608A2FBC0F1}" presName="c11" presStyleLbl="node1" presStyleIdx="10" presStyleCnt="19"/>
      <dgm:spPr/>
    </dgm:pt>
    <dgm:pt modelId="{3EA01681-E994-A042-858A-F5A6B579BBE0}" type="pres">
      <dgm:prSet presAssocID="{B074A5D1-CE75-5042-93C0-3608A2FBC0F1}" presName="c12" presStyleLbl="node1" presStyleIdx="11" presStyleCnt="19"/>
      <dgm:spPr/>
    </dgm:pt>
    <dgm:pt modelId="{6BA93879-5E73-E649-8FB1-8F51080E9B6F}" type="pres">
      <dgm:prSet presAssocID="{B074A5D1-CE75-5042-93C0-3608A2FBC0F1}" presName="c13" presStyleLbl="node1" presStyleIdx="12" presStyleCnt="19"/>
      <dgm:spPr/>
    </dgm:pt>
    <dgm:pt modelId="{5CB6A4DC-4F85-4B4E-A05C-1FB02FA69C88}" type="pres">
      <dgm:prSet presAssocID="{B074A5D1-CE75-5042-93C0-3608A2FBC0F1}" presName="c14" presStyleLbl="node1" presStyleIdx="13" presStyleCnt="19"/>
      <dgm:spPr/>
    </dgm:pt>
    <dgm:pt modelId="{0402FFC8-0762-2D44-BE36-EC3A3ADF639D}" type="pres">
      <dgm:prSet presAssocID="{B074A5D1-CE75-5042-93C0-3608A2FBC0F1}" presName="c15" presStyleLbl="node1" presStyleIdx="14" presStyleCnt="19"/>
      <dgm:spPr/>
    </dgm:pt>
    <dgm:pt modelId="{6E4B4F7A-2019-4A40-ADCE-43311F210DD3}" type="pres">
      <dgm:prSet presAssocID="{B074A5D1-CE75-5042-93C0-3608A2FBC0F1}" presName="c16" presStyleLbl="node1" presStyleIdx="15" presStyleCnt="19"/>
      <dgm:spPr/>
    </dgm:pt>
    <dgm:pt modelId="{CB026F2B-3A99-E14F-BEAC-9D681025531E}" type="pres">
      <dgm:prSet presAssocID="{B074A5D1-CE75-5042-93C0-3608A2FBC0F1}" presName="c17" presStyleLbl="node1" presStyleIdx="16" presStyleCnt="19"/>
      <dgm:spPr/>
    </dgm:pt>
    <dgm:pt modelId="{E3C14AA0-C8AE-7442-A60F-651CD61690F9}" type="pres">
      <dgm:prSet presAssocID="{B074A5D1-CE75-5042-93C0-3608A2FBC0F1}" presName="c18" presStyleLbl="node1" presStyleIdx="17" presStyleCnt="19"/>
      <dgm:spPr/>
    </dgm:pt>
    <dgm:pt modelId="{117647B9-5B1F-BF4C-820F-57E29FF2ACC0}" type="pres">
      <dgm:prSet presAssocID="{498A5D52-1762-6240-8078-EE487A8ADC77}" presName="chevronComposite1" presStyleCnt="0"/>
      <dgm:spPr/>
    </dgm:pt>
    <dgm:pt modelId="{63A253CF-9785-1C48-AEC4-08F3BA64421E}" type="pres">
      <dgm:prSet presAssocID="{498A5D52-1762-6240-8078-EE487A8ADC77}" presName="chevron1" presStyleLbl="sibTrans2D1" presStyleIdx="0" presStyleCnt="2"/>
      <dgm:spPr/>
    </dgm:pt>
    <dgm:pt modelId="{3BE21B1E-08A0-9E4F-AF83-EAE4FC7044BD}" type="pres">
      <dgm:prSet presAssocID="{498A5D52-1762-6240-8078-EE487A8ADC77}" presName="spChevron1" presStyleCnt="0"/>
      <dgm:spPr/>
    </dgm:pt>
    <dgm:pt modelId="{6C5F1FAD-002F-1F45-99F8-87740FF26449}" type="pres">
      <dgm:prSet presAssocID="{498A5D52-1762-6240-8078-EE487A8ADC77}" presName="overlap" presStyleCnt="0"/>
      <dgm:spPr/>
    </dgm:pt>
    <dgm:pt modelId="{7CF296B5-8AAF-EA45-9C87-FE8E90362A2E}" type="pres">
      <dgm:prSet presAssocID="{498A5D52-1762-6240-8078-EE487A8ADC77}" presName="chevronComposite2" presStyleCnt="0"/>
      <dgm:spPr/>
    </dgm:pt>
    <dgm:pt modelId="{8A717799-AE74-D147-AFB8-B106707518A2}" type="pres">
      <dgm:prSet presAssocID="{498A5D52-1762-6240-8078-EE487A8ADC77}" presName="chevron2" presStyleLbl="sibTrans2D1" presStyleIdx="1" presStyleCnt="2"/>
      <dgm:spPr/>
    </dgm:pt>
    <dgm:pt modelId="{778FCC78-5143-0043-B1ED-F5D7AFB1DD98}" type="pres">
      <dgm:prSet presAssocID="{498A5D52-1762-6240-8078-EE487A8ADC77}" presName="spChevron2" presStyleCnt="0"/>
      <dgm:spPr/>
    </dgm:pt>
    <dgm:pt modelId="{3D44CB46-B5CA-624D-BA02-666F9AB33C8A}" type="pres">
      <dgm:prSet presAssocID="{B79E2184-9CB2-B74B-9BD7-B949C820C4DD}" presName="last" presStyleCnt="0"/>
      <dgm:spPr/>
    </dgm:pt>
    <dgm:pt modelId="{4AD34BCC-BF65-E84E-A785-90C94BA38347}" type="pres">
      <dgm:prSet presAssocID="{B79E2184-9CB2-B74B-9BD7-B949C820C4DD}" presName="circleTx" presStyleLbl="node1" presStyleIdx="18" presStyleCnt="19" custLinFactNeighborX="1220" custLinFactNeighborY="1132"/>
      <dgm:spPr/>
    </dgm:pt>
    <dgm:pt modelId="{91C6315C-2940-224D-A6AF-C303459DFEC5}" type="pres">
      <dgm:prSet presAssocID="{B79E2184-9CB2-B74B-9BD7-B949C820C4DD}" presName="desTxN" presStyleLbl="revTx" presStyleIdx="2" presStyleCnt="3" custLinFactX="-76459" custLinFactY="-98968" custLinFactNeighborX="-100000" custLinFactNeighborY="-100000">
        <dgm:presLayoutVars>
          <dgm:bulletEnabled val="1"/>
        </dgm:presLayoutVars>
      </dgm:prSet>
      <dgm:spPr/>
    </dgm:pt>
    <dgm:pt modelId="{D6D8CEE7-7F62-0C4E-9A15-6857882310E2}" type="pres">
      <dgm:prSet presAssocID="{B79E2184-9CB2-B74B-9BD7-B949C820C4DD}" presName="spN" presStyleCnt="0"/>
      <dgm:spPr/>
    </dgm:pt>
  </dgm:ptLst>
  <dgm:cxnLst>
    <dgm:cxn modelId="{0B3F3B05-94DC-3A40-9D0A-6E33C7D5BAF1}" srcId="{B79E2184-9CB2-B74B-9BD7-B949C820C4DD}" destId="{FDA8AC9F-8502-3446-9DEA-FB4C2D096125}" srcOrd="0" destOrd="0" parTransId="{F5324FCE-650C-A94C-8C3B-606837793B1F}" sibTransId="{7646A0DF-0B98-974D-95AA-8C6C0A75E6AF}"/>
    <dgm:cxn modelId="{1A75B032-598E-4941-9BB4-6E62802BD9B1}" srcId="{D88AA003-A5A3-A844-AE77-C6C03E21B873}" destId="{B074A5D1-CE75-5042-93C0-3608A2FBC0F1}" srcOrd="0" destOrd="0" parTransId="{4FBA9661-F24C-554A-96DB-A98281658477}" sibTransId="{498A5D52-1762-6240-8078-EE487A8ADC77}"/>
    <dgm:cxn modelId="{A0876270-960F-B046-AFD1-7AD2FD3C52F4}" type="presOf" srcId="{FDA8AC9F-8502-3446-9DEA-FB4C2D096125}" destId="{91C6315C-2940-224D-A6AF-C303459DFEC5}" srcOrd="0" destOrd="0" presId="urn:microsoft.com/office/officeart/2009/3/layout/RandomtoResultProcess"/>
    <dgm:cxn modelId="{FDB53294-0456-D243-8913-FAA643F3B48D}" type="presOf" srcId="{B074A5D1-CE75-5042-93C0-3608A2FBC0F1}" destId="{BD088BD7-973D-AF46-B0BE-0A48E7F69A54}" srcOrd="0" destOrd="0" presId="urn:microsoft.com/office/officeart/2009/3/layout/RandomtoResultProcess"/>
    <dgm:cxn modelId="{AD9A94A0-D774-8D44-B5DE-667A46BF0E6D}" type="presOf" srcId="{691E7BB1-4F31-3044-B0A3-EB3C738D10A0}" destId="{DA5102FB-FDEF-FC47-937C-2A3D569D0BFF}" srcOrd="0" destOrd="0" presId="urn:microsoft.com/office/officeart/2009/3/layout/RandomtoResultProcess"/>
    <dgm:cxn modelId="{46CB20A1-165A-FE4E-B97D-BC04D0651FC9}" type="presOf" srcId="{B79E2184-9CB2-B74B-9BD7-B949C820C4DD}" destId="{4AD34BCC-BF65-E84E-A785-90C94BA38347}" srcOrd="0" destOrd="0" presId="urn:microsoft.com/office/officeart/2009/3/layout/RandomtoResultProcess"/>
    <dgm:cxn modelId="{30B5DEC0-F81A-0A4F-858F-4ACC8A68AE71}" srcId="{B074A5D1-CE75-5042-93C0-3608A2FBC0F1}" destId="{691E7BB1-4F31-3044-B0A3-EB3C738D10A0}" srcOrd="0" destOrd="0" parTransId="{D8536059-9E72-B64B-AC49-52618569B265}" sibTransId="{937ACB28-DB85-2040-9230-9D765524F1AA}"/>
    <dgm:cxn modelId="{08C8C5D2-5835-7B49-95EF-102102347E1E}" type="presOf" srcId="{D88AA003-A5A3-A844-AE77-C6C03E21B873}" destId="{849E289E-B238-C844-A520-8D6B170A43E0}" srcOrd="0" destOrd="0" presId="urn:microsoft.com/office/officeart/2009/3/layout/RandomtoResultProcess"/>
    <dgm:cxn modelId="{CF37ACD9-739B-F04E-A073-19D68A38E0E5}" srcId="{D88AA003-A5A3-A844-AE77-C6C03E21B873}" destId="{B79E2184-9CB2-B74B-9BD7-B949C820C4DD}" srcOrd="1" destOrd="0" parTransId="{1A126F83-F9EA-384E-B5AA-C1C5179A08A6}" sibTransId="{F8F6EDD0-60E3-054D-A4D3-A1A995D8B6E8}"/>
    <dgm:cxn modelId="{F0101005-93A2-D142-BCDA-43088A39E0E9}" type="presParOf" srcId="{849E289E-B238-C844-A520-8D6B170A43E0}" destId="{834B4A91-4B57-6A46-9951-9BF2E17029A0}" srcOrd="0" destOrd="0" presId="urn:microsoft.com/office/officeart/2009/3/layout/RandomtoResultProcess"/>
    <dgm:cxn modelId="{C04EE52C-F5FF-994E-B762-E4364C6EC046}" type="presParOf" srcId="{834B4A91-4B57-6A46-9951-9BF2E17029A0}" destId="{BD088BD7-973D-AF46-B0BE-0A48E7F69A54}" srcOrd="0" destOrd="0" presId="urn:microsoft.com/office/officeart/2009/3/layout/RandomtoResultProcess"/>
    <dgm:cxn modelId="{0B4057B1-FD58-994C-A75C-08A4F7C9C17E}" type="presParOf" srcId="{834B4A91-4B57-6A46-9951-9BF2E17029A0}" destId="{DA5102FB-FDEF-FC47-937C-2A3D569D0BFF}" srcOrd="1" destOrd="0" presId="urn:microsoft.com/office/officeart/2009/3/layout/RandomtoResultProcess"/>
    <dgm:cxn modelId="{5E6B8A62-BD7D-3744-BDCB-C50D3495098F}" type="presParOf" srcId="{834B4A91-4B57-6A46-9951-9BF2E17029A0}" destId="{31EFEA4C-6B54-B14C-9382-69F89A8410F1}" srcOrd="2" destOrd="0" presId="urn:microsoft.com/office/officeart/2009/3/layout/RandomtoResultProcess"/>
    <dgm:cxn modelId="{75C6BD11-DFEA-A348-8135-E2D6C746AFA3}" type="presParOf" srcId="{834B4A91-4B57-6A46-9951-9BF2E17029A0}" destId="{4C69A2F9-FAC3-524A-80B0-045D0DCA3F02}" srcOrd="3" destOrd="0" presId="urn:microsoft.com/office/officeart/2009/3/layout/RandomtoResultProcess"/>
    <dgm:cxn modelId="{6A9E9336-B726-A94B-9A6C-1C4D3CCD728A}" type="presParOf" srcId="{834B4A91-4B57-6A46-9951-9BF2E17029A0}" destId="{D002B9B1-8375-6F43-9904-37D189029667}" srcOrd="4" destOrd="0" presId="urn:microsoft.com/office/officeart/2009/3/layout/RandomtoResultProcess"/>
    <dgm:cxn modelId="{AD64E290-BEF8-6B4A-A456-358F9902D9C1}" type="presParOf" srcId="{834B4A91-4B57-6A46-9951-9BF2E17029A0}" destId="{83EF25CA-288C-E542-9713-AB0B9EC90B45}" srcOrd="5" destOrd="0" presId="urn:microsoft.com/office/officeart/2009/3/layout/RandomtoResultProcess"/>
    <dgm:cxn modelId="{3292D51A-5B20-824E-AE56-B43663217E24}" type="presParOf" srcId="{834B4A91-4B57-6A46-9951-9BF2E17029A0}" destId="{4FBFECAC-05CA-664E-A09D-592080BFD85A}" srcOrd="6" destOrd="0" presId="urn:microsoft.com/office/officeart/2009/3/layout/RandomtoResultProcess"/>
    <dgm:cxn modelId="{15EE9F8F-2E53-9740-904E-90B0A56540D9}" type="presParOf" srcId="{834B4A91-4B57-6A46-9951-9BF2E17029A0}" destId="{49110E90-BFD5-E64D-83CB-F7625586E77C}" srcOrd="7" destOrd="0" presId="urn:microsoft.com/office/officeart/2009/3/layout/RandomtoResultProcess"/>
    <dgm:cxn modelId="{09B89E87-0FEF-9F4A-8978-3CBE1A6F0D02}" type="presParOf" srcId="{834B4A91-4B57-6A46-9951-9BF2E17029A0}" destId="{742AEB2B-DCE2-C44B-8BDB-35ACD0D881A1}" srcOrd="8" destOrd="0" presId="urn:microsoft.com/office/officeart/2009/3/layout/RandomtoResultProcess"/>
    <dgm:cxn modelId="{4429AC79-8B9C-4049-8469-2C4D34548B11}" type="presParOf" srcId="{834B4A91-4B57-6A46-9951-9BF2E17029A0}" destId="{DA8F4615-8B9E-984C-B6DD-0F1B89FF5419}" srcOrd="9" destOrd="0" presId="urn:microsoft.com/office/officeart/2009/3/layout/RandomtoResultProcess"/>
    <dgm:cxn modelId="{0CC39EE0-110D-4E47-A3CF-260525A34219}" type="presParOf" srcId="{834B4A91-4B57-6A46-9951-9BF2E17029A0}" destId="{9D3E1A08-1AF8-484D-A996-49989EFA7B78}" srcOrd="10" destOrd="0" presId="urn:microsoft.com/office/officeart/2009/3/layout/RandomtoResultProcess"/>
    <dgm:cxn modelId="{10163B8A-B739-4445-9611-6E5372E47ABC}" type="presParOf" srcId="{834B4A91-4B57-6A46-9951-9BF2E17029A0}" destId="{94AD9424-A25A-F54F-889B-84B9E8ECA593}" srcOrd="11" destOrd="0" presId="urn:microsoft.com/office/officeart/2009/3/layout/RandomtoResultProcess"/>
    <dgm:cxn modelId="{2BD67843-6A85-624E-AA79-E51DA7DE9E91}" type="presParOf" srcId="{834B4A91-4B57-6A46-9951-9BF2E17029A0}" destId="{6573A465-0D13-554D-83BF-A964E9EE770E}" srcOrd="12" destOrd="0" presId="urn:microsoft.com/office/officeart/2009/3/layout/RandomtoResultProcess"/>
    <dgm:cxn modelId="{6410B32E-DAF6-FD49-8512-E1E5BA86E066}" type="presParOf" srcId="{834B4A91-4B57-6A46-9951-9BF2E17029A0}" destId="{3EA01681-E994-A042-858A-F5A6B579BBE0}" srcOrd="13" destOrd="0" presId="urn:microsoft.com/office/officeart/2009/3/layout/RandomtoResultProcess"/>
    <dgm:cxn modelId="{C6BDE319-5DD8-CA43-918A-CFA6ED648CFE}" type="presParOf" srcId="{834B4A91-4B57-6A46-9951-9BF2E17029A0}" destId="{6BA93879-5E73-E649-8FB1-8F51080E9B6F}" srcOrd="14" destOrd="0" presId="urn:microsoft.com/office/officeart/2009/3/layout/RandomtoResultProcess"/>
    <dgm:cxn modelId="{AA37BD89-73EB-1D45-B459-E59302B86D89}" type="presParOf" srcId="{834B4A91-4B57-6A46-9951-9BF2E17029A0}" destId="{5CB6A4DC-4F85-4B4E-A05C-1FB02FA69C88}" srcOrd="15" destOrd="0" presId="urn:microsoft.com/office/officeart/2009/3/layout/RandomtoResultProcess"/>
    <dgm:cxn modelId="{D16FDE73-83F9-4D4B-99DD-6575091060C6}" type="presParOf" srcId="{834B4A91-4B57-6A46-9951-9BF2E17029A0}" destId="{0402FFC8-0762-2D44-BE36-EC3A3ADF639D}" srcOrd="16" destOrd="0" presId="urn:microsoft.com/office/officeart/2009/3/layout/RandomtoResultProcess"/>
    <dgm:cxn modelId="{4AA009BA-0D77-8B4B-B1A6-9D59C0E9728D}" type="presParOf" srcId="{834B4A91-4B57-6A46-9951-9BF2E17029A0}" destId="{6E4B4F7A-2019-4A40-ADCE-43311F210DD3}" srcOrd="17" destOrd="0" presId="urn:microsoft.com/office/officeart/2009/3/layout/RandomtoResultProcess"/>
    <dgm:cxn modelId="{3B012D3D-93DC-4849-8C7A-D2997035A0F6}" type="presParOf" srcId="{834B4A91-4B57-6A46-9951-9BF2E17029A0}" destId="{CB026F2B-3A99-E14F-BEAC-9D681025531E}" srcOrd="18" destOrd="0" presId="urn:microsoft.com/office/officeart/2009/3/layout/RandomtoResultProcess"/>
    <dgm:cxn modelId="{96A5D111-EBD9-D040-9A60-BEF510A3414A}" type="presParOf" srcId="{834B4A91-4B57-6A46-9951-9BF2E17029A0}" destId="{E3C14AA0-C8AE-7442-A60F-651CD61690F9}" srcOrd="19" destOrd="0" presId="urn:microsoft.com/office/officeart/2009/3/layout/RandomtoResultProcess"/>
    <dgm:cxn modelId="{0228B21D-138E-FC45-95F5-FE15C07302DD}" type="presParOf" srcId="{849E289E-B238-C844-A520-8D6B170A43E0}" destId="{117647B9-5B1F-BF4C-820F-57E29FF2ACC0}" srcOrd="1" destOrd="0" presId="urn:microsoft.com/office/officeart/2009/3/layout/RandomtoResultProcess"/>
    <dgm:cxn modelId="{3EEE34F7-EE0D-3C47-93DB-D02B27A64D5E}" type="presParOf" srcId="{117647B9-5B1F-BF4C-820F-57E29FF2ACC0}" destId="{63A253CF-9785-1C48-AEC4-08F3BA64421E}" srcOrd="0" destOrd="0" presId="urn:microsoft.com/office/officeart/2009/3/layout/RandomtoResultProcess"/>
    <dgm:cxn modelId="{20C73D68-FF74-9F4C-8427-305821E0932E}" type="presParOf" srcId="{117647B9-5B1F-BF4C-820F-57E29FF2ACC0}" destId="{3BE21B1E-08A0-9E4F-AF83-EAE4FC7044BD}" srcOrd="1" destOrd="0" presId="urn:microsoft.com/office/officeart/2009/3/layout/RandomtoResultProcess"/>
    <dgm:cxn modelId="{53652F1A-526C-AF4C-8E70-D3D83C15F981}" type="presParOf" srcId="{849E289E-B238-C844-A520-8D6B170A43E0}" destId="{6C5F1FAD-002F-1F45-99F8-87740FF26449}" srcOrd="2" destOrd="0" presId="urn:microsoft.com/office/officeart/2009/3/layout/RandomtoResultProcess"/>
    <dgm:cxn modelId="{89A92E8C-0AF7-5649-B2B6-9A17C5471EBC}" type="presParOf" srcId="{849E289E-B238-C844-A520-8D6B170A43E0}" destId="{7CF296B5-8AAF-EA45-9C87-FE8E90362A2E}" srcOrd="3" destOrd="0" presId="urn:microsoft.com/office/officeart/2009/3/layout/RandomtoResultProcess"/>
    <dgm:cxn modelId="{2E9789F0-21E8-F04E-9279-8A11A1F7AB3D}" type="presParOf" srcId="{7CF296B5-8AAF-EA45-9C87-FE8E90362A2E}" destId="{8A717799-AE74-D147-AFB8-B106707518A2}" srcOrd="0" destOrd="0" presId="urn:microsoft.com/office/officeart/2009/3/layout/RandomtoResultProcess"/>
    <dgm:cxn modelId="{4DDA8292-A685-1446-A23C-C883AA78DB65}" type="presParOf" srcId="{7CF296B5-8AAF-EA45-9C87-FE8E90362A2E}" destId="{778FCC78-5143-0043-B1ED-F5D7AFB1DD98}" srcOrd="1" destOrd="0" presId="urn:microsoft.com/office/officeart/2009/3/layout/RandomtoResultProcess"/>
    <dgm:cxn modelId="{91D3A155-5F13-174D-AB30-D8A37FB1B432}" type="presParOf" srcId="{849E289E-B238-C844-A520-8D6B170A43E0}" destId="{3D44CB46-B5CA-624D-BA02-666F9AB33C8A}" srcOrd="4" destOrd="0" presId="urn:microsoft.com/office/officeart/2009/3/layout/RandomtoResultProcess"/>
    <dgm:cxn modelId="{927BB7BF-F8BE-FC40-A1D2-218042815C5D}" type="presParOf" srcId="{3D44CB46-B5CA-624D-BA02-666F9AB33C8A}" destId="{4AD34BCC-BF65-E84E-A785-90C94BA38347}" srcOrd="0" destOrd="0" presId="urn:microsoft.com/office/officeart/2009/3/layout/RandomtoResultProcess"/>
    <dgm:cxn modelId="{CE1EC7A8-05D9-D744-8D5A-B266B40E67F4}" type="presParOf" srcId="{3D44CB46-B5CA-624D-BA02-666F9AB33C8A}" destId="{91C6315C-2940-224D-A6AF-C303459DFEC5}" srcOrd="1" destOrd="0" presId="urn:microsoft.com/office/officeart/2009/3/layout/RandomtoResultProcess"/>
    <dgm:cxn modelId="{2E5B8566-22C6-CC4B-8EEA-002576AC504B}" type="presParOf" srcId="{3D44CB46-B5CA-624D-BA02-666F9AB33C8A}" destId="{D6D8CEE7-7F62-0C4E-9A15-6857882310E2}" srcOrd="2" destOrd="0" presId="urn:microsoft.com/office/officeart/2009/3/layout/RandomtoResultProcess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D88AA003-A5A3-A844-AE77-C6C03E21B873}" type="doc">
      <dgm:prSet loTypeId="urn:microsoft.com/office/officeart/2009/3/layout/RandomtoResultProcess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074A5D1-CE75-5042-93C0-3608A2FBC0F1}">
      <dgm:prSet phldrT="[Text]"/>
      <dgm:spPr/>
      <dgm:t>
        <a:bodyPr/>
        <a:lstStyle/>
        <a:p>
          <a:endParaRPr lang="en-US" dirty="0"/>
        </a:p>
      </dgm:t>
    </dgm:pt>
    <dgm:pt modelId="{4FBA9661-F24C-554A-96DB-A98281658477}" type="parTrans" cxnId="{1A75B032-598E-4941-9BB4-6E62802BD9B1}">
      <dgm:prSet/>
      <dgm:spPr/>
      <dgm:t>
        <a:bodyPr/>
        <a:lstStyle/>
        <a:p>
          <a:endParaRPr lang="en-US"/>
        </a:p>
      </dgm:t>
    </dgm:pt>
    <dgm:pt modelId="{498A5D52-1762-6240-8078-EE487A8ADC77}" type="sibTrans" cxnId="{1A75B032-598E-4941-9BB4-6E62802BD9B1}">
      <dgm:prSet/>
      <dgm:spPr/>
      <dgm:t>
        <a:bodyPr/>
        <a:lstStyle/>
        <a:p>
          <a:endParaRPr lang="en-US"/>
        </a:p>
      </dgm:t>
    </dgm:pt>
    <dgm:pt modelId="{691E7BB1-4F31-3044-B0A3-EB3C738D10A0}">
      <dgm:prSet phldrT="[Text]"/>
      <dgm:spPr/>
      <dgm:t>
        <a:bodyPr/>
        <a:lstStyle/>
        <a:p>
          <a:r>
            <a:rPr lang="en-US" dirty="0">
              <a:solidFill>
                <a:srgbClr val="C00000"/>
              </a:solidFill>
            </a:rPr>
            <a:t>Sensor Data</a:t>
          </a:r>
        </a:p>
      </dgm:t>
    </dgm:pt>
    <dgm:pt modelId="{D8536059-9E72-B64B-AC49-52618569B265}" type="parTrans" cxnId="{30B5DEC0-F81A-0A4F-858F-4ACC8A68AE71}">
      <dgm:prSet/>
      <dgm:spPr/>
      <dgm:t>
        <a:bodyPr/>
        <a:lstStyle/>
        <a:p>
          <a:endParaRPr lang="en-US"/>
        </a:p>
      </dgm:t>
    </dgm:pt>
    <dgm:pt modelId="{937ACB28-DB85-2040-9230-9D765524F1AA}" type="sibTrans" cxnId="{30B5DEC0-F81A-0A4F-858F-4ACC8A68AE71}">
      <dgm:prSet/>
      <dgm:spPr/>
      <dgm:t>
        <a:bodyPr/>
        <a:lstStyle/>
        <a:p>
          <a:endParaRPr lang="en-US"/>
        </a:p>
      </dgm:t>
    </dgm:pt>
    <dgm:pt modelId="{B79E2184-9CB2-B74B-9BD7-B949C820C4DD}">
      <dgm:prSet phldrT="[Text]"/>
      <dgm:spPr/>
      <dgm:t>
        <a:bodyPr/>
        <a:lstStyle/>
        <a:p>
          <a:r>
            <a:rPr lang="en-US" b="1" dirty="0">
              <a:solidFill>
                <a:srgbClr val="C00000"/>
              </a:solidFill>
            </a:rPr>
            <a:t>Predict Equipment Failure  </a:t>
          </a:r>
        </a:p>
      </dgm:t>
    </dgm:pt>
    <dgm:pt modelId="{1A126F83-F9EA-384E-B5AA-C1C5179A08A6}" type="parTrans" cxnId="{CF37ACD9-739B-F04E-A073-19D68A38E0E5}">
      <dgm:prSet/>
      <dgm:spPr/>
      <dgm:t>
        <a:bodyPr/>
        <a:lstStyle/>
        <a:p>
          <a:endParaRPr lang="en-US"/>
        </a:p>
      </dgm:t>
    </dgm:pt>
    <dgm:pt modelId="{F8F6EDD0-60E3-054D-A4D3-A1A995D8B6E8}" type="sibTrans" cxnId="{CF37ACD9-739B-F04E-A073-19D68A38E0E5}">
      <dgm:prSet/>
      <dgm:spPr/>
      <dgm:t>
        <a:bodyPr/>
        <a:lstStyle/>
        <a:p>
          <a:endParaRPr lang="en-US"/>
        </a:p>
      </dgm:t>
    </dgm:pt>
    <dgm:pt modelId="{FDA8AC9F-8502-3446-9DEA-FB4C2D096125}">
      <dgm:prSet phldrT="[Text]"/>
      <dgm:spPr/>
      <dgm:t>
        <a:bodyPr/>
        <a:lstStyle/>
        <a:p>
          <a:r>
            <a:rPr lang="en-US" dirty="0">
              <a:solidFill>
                <a:srgbClr val="C00000"/>
              </a:solidFill>
            </a:rPr>
            <a:t>Sensor Data</a:t>
          </a:r>
        </a:p>
      </dgm:t>
    </dgm:pt>
    <dgm:pt modelId="{F5324FCE-650C-A94C-8C3B-606837793B1F}" type="parTrans" cxnId="{0B3F3B05-94DC-3A40-9D0A-6E33C7D5BAF1}">
      <dgm:prSet/>
      <dgm:spPr/>
      <dgm:t>
        <a:bodyPr/>
        <a:lstStyle/>
        <a:p>
          <a:endParaRPr lang="en-US"/>
        </a:p>
      </dgm:t>
    </dgm:pt>
    <dgm:pt modelId="{7646A0DF-0B98-974D-95AA-8C6C0A75E6AF}" type="sibTrans" cxnId="{0B3F3B05-94DC-3A40-9D0A-6E33C7D5BAF1}">
      <dgm:prSet/>
      <dgm:spPr/>
      <dgm:t>
        <a:bodyPr/>
        <a:lstStyle/>
        <a:p>
          <a:endParaRPr lang="en-US"/>
        </a:p>
      </dgm:t>
    </dgm:pt>
    <dgm:pt modelId="{849E289E-B238-C844-A520-8D6B170A43E0}" type="pres">
      <dgm:prSet presAssocID="{D88AA003-A5A3-A844-AE77-C6C03E21B873}" presName="Name0" presStyleCnt="0">
        <dgm:presLayoutVars>
          <dgm:dir/>
          <dgm:animOne val="branch"/>
          <dgm:animLvl val="lvl"/>
        </dgm:presLayoutVars>
      </dgm:prSet>
      <dgm:spPr/>
    </dgm:pt>
    <dgm:pt modelId="{834B4A91-4B57-6A46-9951-9BF2E17029A0}" type="pres">
      <dgm:prSet presAssocID="{B074A5D1-CE75-5042-93C0-3608A2FBC0F1}" presName="chaos" presStyleCnt="0"/>
      <dgm:spPr/>
    </dgm:pt>
    <dgm:pt modelId="{BD088BD7-973D-AF46-B0BE-0A48E7F69A54}" type="pres">
      <dgm:prSet presAssocID="{B074A5D1-CE75-5042-93C0-3608A2FBC0F1}" presName="parTx1" presStyleLbl="revTx" presStyleIdx="0" presStyleCnt="3"/>
      <dgm:spPr/>
    </dgm:pt>
    <dgm:pt modelId="{DA5102FB-FDEF-FC47-937C-2A3D569D0BFF}" type="pres">
      <dgm:prSet presAssocID="{B074A5D1-CE75-5042-93C0-3608A2FBC0F1}" presName="desTx1" presStyleLbl="revTx" presStyleIdx="1" presStyleCnt="3" custLinFactNeighborX="38100" custLinFactNeighborY="-24330">
        <dgm:presLayoutVars>
          <dgm:bulletEnabled val="1"/>
        </dgm:presLayoutVars>
      </dgm:prSet>
      <dgm:spPr/>
    </dgm:pt>
    <dgm:pt modelId="{31EFEA4C-6B54-B14C-9382-69F89A8410F1}" type="pres">
      <dgm:prSet presAssocID="{B074A5D1-CE75-5042-93C0-3608A2FBC0F1}" presName="c1" presStyleLbl="node1" presStyleIdx="0" presStyleCnt="19"/>
      <dgm:spPr/>
    </dgm:pt>
    <dgm:pt modelId="{4C69A2F9-FAC3-524A-80B0-045D0DCA3F02}" type="pres">
      <dgm:prSet presAssocID="{B074A5D1-CE75-5042-93C0-3608A2FBC0F1}" presName="c2" presStyleLbl="node1" presStyleIdx="1" presStyleCnt="19"/>
      <dgm:spPr/>
    </dgm:pt>
    <dgm:pt modelId="{D002B9B1-8375-6F43-9904-37D189029667}" type="pres">
      <dgm:prSet presAssocID="{B074A5D1-CE75-5042-93C0-3608A2FBC0F1}" presName="c3" presStyleLbl="node1" presStyleIdx="2" presStyleCnt="19"/>
      <dgm:spPr/>
    </dgm:pt>
    <dgm:pt modelId="{83EF25CA-288C-E542-9713-AB0B9EC90B45}" type="pres">
      <dgm:prSet presAssocID="{B074A5D1-CE75-5042-93C0-3608A2FBC0F1}" presName="c4" presStyleLbl="node1" presStyleIdx="3" presStyleCnt="19"/>
      <dgm:spPr/>
    </dgm:pt>
    <dgm:pt modelId="{4FBFECAC-05CA-664E-A09D-592080BFD85A}" type="pres">
      <dgm:prSet presAssocID="{B074A5D1-CE75-5042-93C0-3608A2FBC0F1}" presName="c5" presStyleLbl="node1" presStyleIdx="4" presStyleCnt="19"/>
      <dgm:spPr/>
    </dgm:pt>
    <dgm:pt modelId="{49110E90-BFD5-E64D-83CB-F7625586E77C}" type="pres">
      <dgm:prSet presAssocID="{B074A5D1-CE75-5042-93C0-3608A2FBC0F1}" presName="c6" presStyleLbl="node1" presStyleIdx="5" presStyleCnt="19"/>
      <dgm:spPr/>
    </dgm:pt>
    <dgm:pt modelId="{742AEB2B-DCE2-C44B-8BDB-35ACD0D881A1}" type="pres">
      <dgm:prSet presAssocID="{B074A5D1-CE75-5042-93C0-3608A2FBC0F1}" presName="c7" presStyleLbl="node1" presStyleIdx="6" presStyleCnt="19"/>
      <dgm:spPr/>
    </dgm:pt>
    <dgm:pt modelId="{DA8F4615-8B9E-984C-B6DD-0F1B89FF5419}" type="pres">
      <dgm:prSet presAssocID="{B074A5D1-CE75-5042-93C0-3608A2FBC0F1}" presName="c8" presStyleLbl="node1" presStyleIdx="7" presStyleCnt="19"/>
      <dgm:spPr/>
    </dgm:pt>
    <dgm:pt modelId="{9D3E1A08-1AF8-484D-A996-49989EFA7B78}" type="pres">
      <dgm:prSet presAssocID="{B074A5D1-CE75-5042-93C0-3608A2FBC0F1}" presName="c9" presStyleLbl="node1" presStyleIdx="8" presStyleCnt="19"/>
      <dgm:spPr/>
    </dgm:pt>
    <dgm:pt modelId="{94AD9424-A25A-F54F-889B-84B9E8ECA593}" type="pres">
      <dgm:prSet presAssocID="{B074A5D1-CE75-5042-93C0-3608A2FBC0F1}" presName="c10" presStyleLbl="node1" presStyleIdx="9" presStyleCnt="19"/>
      <dgm:spPr/>
    </dgm:pt>
    <dgm:pt modelId="{6573A465-0D13-554D-83BF-A964E9EE770E}" type="pres">
      <dgm:prSet presAssocID="{B074A5D1-CE75-5042-93C0-3608A2FBC0F1}" presName="c11" presStyleLbl="node1" presStyleIdx="10" presStyleCnt="19"/>
      <dgm:spPr/>
    </dgm:pt>
    <dgm:pt modelId="{3EA01681-E994-A042-858A-F5A6B579BBE0}" type="pres">
      <dgm:prSet presAssocID="{B074A5D1-CE75-5042-93C0-3608A2FBC0F1}" presName="c12" presStyleLbl="node1" presStyleIdx="11" presStyleCnt="19"/>
      <dgm:spPr/>
    </dgm:pt>
    <dgm:pt modelId="{6BA93879-5E73-E649-8FB1-8F51080E9B6F}" type="pres">
      <dgm:prSet presAssocID="{B074A5D1-CE75-5042-93C0-3608A2FBC0F1}" presName="c13" presStyleLbl="node1" presStyleIdx="12" presStyleCnt="19"/>
      <dgm:spPr/>
    </dgm:pt>
    <dgm:pt modelId="{5CB6A4DC-4F85-4B4E-A05C-1FB02FA69C88}" type="pres">
      <dgm:prSet presAssocID="{B074A5D1-CE75-5042-93C0-3608A2FBC0F1}" presName="c14" presStyleLbl="node1" presStyleIdx="13" presStyleCnt="19"/>
      <dgm:spPr/>
    </dgm:pt>
    <dgm:pt modelId="{0402FFC8-0762-2D44-BE36-EC3A3ADF639D}" type="pres">
      <dgm:prSet presAssocID="{B074A5D1-CE75-5042-93C0-3608A2FBC0F1}" presName="c15" presStyleLbl="node1" presStyleIdx="14" presStyleCnt="19"/>
      <dgm:spPr/>
    </dgm:pt>
    <dgm:pt modelId="{6E4B4F7A-2019-4A40-ADCE-43311F210DD3}" type="pres">
      <dgm:prSet presAssocID="{B074A5D1-CE75-5042-93C0-3608A2FBC0F1}" presName="c16" presStyleLbl="node1" presStyleIdx="15" presStyleCnt="19"/>
      <dgm:spPr/>
    </dgm:pt>
    <dgm:pt modelId="{CB026F2B-3A99-E14F-BEAC-9D681025531E}" type="pres">
      <dgm:prSet presAssocID="{B074A5D1-CE75-5042-93C0-3608A2FBC0F1}" presName="c17" presStyleLbl="node1" presStyleIdx="16" presStyleCnt="19"/>
      <dgm:spPr/>
    </dgm:pt>
    <dgm:pt modelId="{E3C14AA0-C8AE-7442-A60F-651CD61690F9}" type="pres">
      <dgm:prSet presAssocID="{B074A5D1-CE75-5042-93C0-3608A2FBC0F1}" presName="c18" presStyleLbl="node1" presStyleIdx="17" presStyleCnt="19"/>
      <dgm:spPr/>
    </dgm:pt>
    <dgm:pt modelId="{117647B9-5B1F-BF4C-820F-57E29FF2ACC0}" type="pres">
      <dgm:prSet presAssocID="{498A5D52-1762-6240-8078-EE487A8ADC77}" presName="chevronComposite1" presStyleCnt="0"/>
      <dgm:spPr/>
    </dgm:pt>
    <dgm:pt modelId="{63A253CF-9785-1C48-AEC4-08F3BA64421E}" type="pres">
      <dgm:prSet presAssocID="{498A5D52-1762-6240-8078-EE487A8ADC77}" presName="chevron1" presStyleLbl="sibTrans2D1" presStyleIdx="0" presStyleCnt="2"/>
      <dgm:spPr/>
    </dgm:pt>
    <dgm:pt modelId="{3BE21B1E-08A0-9E4F-AF83-EAE4FC7044BD}" type="pres">
      <dgm:prSet presAssocID="{498A5D52-1762-6240-8078-EE487A8ADC77}" presName="spChevron1" presStyleCnt="0"/>
      <dgm:spPr/>
    </dgm:pt>
    <dgm:pt modelId="{6C5F1FAD-002F-1F45-99F8-87740FF26449}" type="pres">
      <dgm:prSet presAssocID="{498A5D52-1762-6240-8078-EE487A8ADC77}" presName="overlap" presStyleCnt="0"/>
      <dgm:spPr/>
    </dgm:pt>
    <dgm:pt modelId="{7CF296B5-8AAF-EA45-9C87-FE8E90362A2E}" type="pres">
      <dgm:prSet presAssocID="{498A5D52-1762-6240-8078-EE487A8ADC77}" presName="chevronComposite2" presStyleCnt="0"/>
      <dgm:spPr/>
    </dgm:pt>
    <dgm:pt modelId="{8A717799-AE74-D147-AFB8-B106707518A2}" type="pres">
      <dgm:prSet presAssocID="{498A5D52-1762-6240-8078-EE487A8ADC77}" presName="chevron2" presStyleLbl="sibTrans2D1" presStyleIdx="1" presStyleCnt="2"/>
      <dgm:spPr/>
    </dgm:pt>
    <dgm:pt modelId="{778FCC78-5143-0043-B1ED-F5D7AFB1DD98}" type="pres">
      <dgm:prSet presAssocID="{498A5D52-1762-6240-8078-EE487A8ADC77}" presName="spChevron2" presStyleCnt="0"/>
      <dgm:spPr/>
    </dgm:pt>
    <dgm:pt modelId="{3D44CB46-B5CA-624D-BA02-666F9AB33C8A}" type="pres">
      <dgm:prSet presAssocID="{B79E2184-9CB2-B74B-9BD7-B949C820C4DD}" presName="last" presStyleCnt="0"/>
      <dgm:spPr/>
    </dgm:pt>
    <dgm:pt modelId="{4AD34BCC-BF65-E84E-A785-90C94BA38347}" type="pres">
      <dgm:prSet presAssocID="{B79E2184-9CB2-B74B-9BD7-B949C820C4DD}" presName="circleTx" presStyleLbl="node1" presStyleIdx="18" presStyleCnt="19" custLinFactNeighborX="-7358" custLinFactNeighborY="7358"/>
      <dgm:spPr/>
    </dgm:pt>
    <dgm:pt modelId="{91C6315C-2940-224D-A6AF-C303459DFEC5}" type="pres">
      <dgm:prSet presAssocID="{B79E2184-9CB2-B74B-9BD7-B949C820C4DD}" presName="desTxN" presStyleLbl="revTx" presStyleIdx="2" presStyleCnt="3" custLinFactX="-32193" custLinFactY="-91624" custLinFactNeighborX="-100000" custLinFactNeighborY="-100000">
        <dgm:presLayoutVars>
          <dgm:bulletEnabled val="1"/>
        </dgm:presLayoutVars>
      </dgm:prSet>
      <dgm:spPr/>
    </dgm:pt>
    <dgm:pt modelId="{D6D8CEE7-7F62-0C4E-9A15-6857882310E2}" type="pres">
      <dgm:prSet presAssocID="{B79E2184-9CB2-B74B-9BD7-B949C820C4DD}" presName="spN" presStyleCnt="0"/>
      <dgm:spPr/>
    </dgm:pt>
  </dgm:ptLst>
  <dgm:cxnLst>
    <dgm:cxn modelId="{0B3F3B05-94DC-3A40-9D0A-6E33C7D5BAF1}" srcId="{B79E2184-9CB2-B74B-9BD7-B949C820C4DD}" destId="{FDA8AC9F-8502-3446-9DEA-FB4C2D096125}" srcOrd="0" destOrd="0" parTransId="{F5324FCE-650C-A94C-8C3B-606837793B1F}" sibTransId="{7646A0DF-0B98-974D-95AA-8C6C0A75E6AF}"/>
    <dgm:cxn modelId="{1A75B032-598E-4941-9BB4-6E62802BD9B1}" srcId="{D88AA003-A5A3-A844-AE77-C6C03E21B873}" destId="{B074A5D1-CE75-5042-93C0-3608A2FBC0F1}" srcOrd="0" destOrd="0" parTransId="{4FBA9661-F24C-554A-96DB-A98281658477}" sibTransId="{498A5D52-1762-6240-8078-EE487A8ADC77}"/>
    <dgm:cxn modelId="{CDCFEC46-C81F-A847-883A-21CDE5D621B2}" type="presOf" srcId="{FDA8AC9F-8502-3446-9DEA-FB4C2D096125}" destId="{91C6315C-2940-224D-A6AF-C303459DFEC5}" srcOrd="0" destOrd="0" presId="urn:microsoft.com/office/officeart/2009/3/layout/RandomtoResultProcess"/>
    <dgm:cxn modelId="{6424EA52-F562-5B44-9B27-47B537C15CE6}" type="presOf" srcId="{D88AA003-A5A3-A844-AE77-C6C03E21B873}" destId="{849E289E-B238-C844-A520-8D6B170A43E0}" srcOrd="0" destOrd="0" presId="urn:microsoft.com/office/officeart/2009/3/layout/RandomtoResultProcess"/>
    <dgm:cxn modelId="{C4939576-44AB-2D46-A9F7-0C7093FF9B34}" type="presOf" srcId="{691E7BB1-4F31-3044-B0A3-EB3C738D10A0}" destId="{DA5102FB-FDEF-FC47-937C-2A3D569D0BFF}" srcOrd="0" destOrd="0" presId="urn:microsoft.com/office/officeart/2009/3/layout/RandomtoResultProcess"/>
    <dgm:cxn modelId="{E42E0392-9FCC-1545-921F-B4B966433C21}" type="presOf" srcId="{B79E2184-9CB2-B74B-9BD7-B949C820C4DD}" destId="{4AD34BCC-BF65-E84E-A785-90C94BA38347}" srcOrd="0" destOrd="0" presId="urn:microsoft.com/office/officeart/2009/3/layout/RandomtoResultProcess"/>
    <dgm:cxn modelId="{A7B6E1AC-844F-1C4E-B1B7-A1DE9D2B713F}" type="presOf" srcId="{B074A5D1-CE75-5042-93C0-3608A2FBC0F1}" destId="{BD088BD7-973D-AF46-B0BE-0A48E7F69A54}" srcOrd="0" destOrd="0" presId="urn:microsoft.com/office/officeart/2009/3/layout/RandomtoResultProcess"/>
    <dgm:cxn modelId="{30B5DEC0-F81A-0A4F-858F-4ACC8A68AE71}" srcId="{B074A5D1-CE75-5042-93C0-3608A2FBC0F1}" destId="{691E7BB1-4F31-3044-B0A3-EB3C738D10A0}" srcOrd="0" destOrd="0" parTransId="{D8536059-9E72-B64B-AC49-52618569B265}" sibTransId="{937ACB28-DB85-2040-9230-9D765524F1AA}"/>
    <dgm:cxn modelId="{CF37ACD9-739B-F04E-A073-19D68A38E0E5}" srcId="{D88AA003-A5A3-A844-AE77-C6C03E21B873}" destId="{B79E2184-9CB2-B74B-9BD7-B949C820C4DD}" srcOrd="1" destOrd="0" parTransId="{1A126F83-F9EA-384E-B5AA-C1C5179A08A6}" sibTransId="{F8F6EDD0-60E3-054D-A4D3-A1A995D8B6E8}"/>
    <dgm:cxn modelId="{5832340B-9BEE-2C46-8224-1F8F3C953D6F}" type="presParOf" srcId="{849E289E-B238-C844-A520-8D6B170A43E0}" destId="{834B4A91-4B57-6A46-9951-9BF2E17029A0}" srcOrd="0" destOrd="0" presId="urn:microsoft.com/office/officeart/2009/3/layout/RandomtoResultProcess"/>
    <dgm:cxn modelId="{DDF6156D-5FB1-BE45-9BF7-E3BF164FA6C2}" type="presParOf" srcId="{834B4A91-4B57-6A46-9951-9BF2E17029A0}" destId="{BD088BD7-973D-AF46-B0BE-0A48E7F69A54}" srcOrd="0" destOrd="0" presId="urn:microsoft.com/office/officeart/2009/3/layout/RandomtoResultProcess"/>
    <dgm:cxn modelId="{1E2F4D4F-770D-C345-86CE-64C3D70FCA61}" type="presParOf" srcId="{834B4A91-4B57-6A46-9951-9BF2E17029A0}" destId="{DA5102FB-FDEF-FC47-937C-2A3D569D0BFF}" srcOrd="1" destOrd="0" presId="urn:microsoft.com/office/officeart/2009/3/layout/RandomtoResultProcess"/>
    <dgm:cxn modelId="{43F1B253-5743-7A47-957D-6EC3354EF20C}" type="presParOf" srcId="{834B4A91-4B57-6A46-9951-9BF2E17029A0}" destId="{31EFEA4C-6B54-B14C-9382-69F89A8410F1}" srcOrd="2" destOrd="0" presId="urn:microsoft.com/office/officeart/2009/3/layout/RandomtoResultProcess"/>
    <dgm:cxn modelId="{AD7FD50C-D6AA-064A-81B4-8AB83A33F8B9}" type="presParOf" srcId="{834B4A91-4B57-6A46-9951-9BF2E17029A0}" destId="{4C69A2F9-FAC3-524A-80B0-045D0DCA3F02}" srcOrd="3" destOrd="0" presId="urn:microsoft.com/office/officeart/2009/3/layout/RandomtoResultProcess"/>
    <dgm:cxn modelId="{18A630FF-7B33-044E-9F50-08B59610D919}" type="presParOf" srcId="{834B4A91-4B57-6A46-9951-9BF2E17029A0}" destId="{D002B9B1-8375-6F43-9904-37D189029667}" srcOrd="4" destOrd="0" presId="urn:microsoft.com/office/officeart/2009/3/layout/RandomtoResultProcess"/>
    <dgm:cxn modelId="{6327656E-CA64-1849-9DDC-6AE75AD41A46}" type="presParOf" srcId="{834B4A91-4B57-6A46-9951-9BF2E17029A0}" destId="{83EF25CA-288C-E542-9713-AB0B9EC90B45}" srcOrd="5" destOrd="0" presId="urn:microsoft.com/office/officeart/2009/3/layout/RandomtoResultProcess"/>
    <dgm:cxn modelId="{773AB49C-06FE-7E42-90DB-66199E188E57}" type="presParOf" srcId="{834B4A91-4B57-6A46-9951-9BF2E17029A0}" destId="{4FBFECAC-05CA-664E-A09D-592080BFD85A}" srcOrd="6" destOrd="0" presId="urn:microsoft.com/office/officeart/2009/3/layout/RandomtoResultProcess"/>
    <dgm:cxn modelId="{34AA6C72-0660-7248-8E5B-8956A96EE7DD}" type="presParOf" srcId="{834B4A91-4B57-6A46-9951-9BF2E17029A0}" destId="{49110E90-BFD5-E64D-83CB-F7625586E77C}" srcOrd="7" destOrd="0" presId="urn:microsoft.com/office/officeart/2009/3/layout/RandomtoResultProcess"/>
    <dgm:cxn modelId="{0E2C773D-8BF1-3E45-BADD-218C687C5DE6}" type="presParOf" srcId="{834B4A91-4B57-6A46-9951-9BF2E17029A0}" destId="{742AEB2B-DCE2-C44B-8BDB-35ACD0D881A1}" srcOrd="8" destOrd="0" presId="urn:microsoft.com/office/officeart/2009/3/layout/RandomtoResultProcess"/>
    <dgm:cxn modelId="{7CA83A0F-9636-A54A-B86A-DD337D9D41D1}" type="presParOf" srcId="{834B4A91-4B57-6A46-9951-9BF2E17029A0}" destId="{DA8F4615-8B9E-984C-B6DD-0F1B89FF5419}" srcOrd="9" destOrd="0" presId="urn:microsoft.com/office/officeart/2009/3/layout/RandomtoResultProcess"/>
    <dgm:cxn modelId="{69A6F03C-5351-644D-A448-36AF51528375}" type="presParOf" srcId="{834B4A91-4B57-6A46-9951-9BF2E17029A0}" destId="{9D3E1A08-1AF8-484D-A996-49989EFA7B78}" srcOrd="10" destOrd="0" presId="urn:microsoft.com/office/officeart/2009/3/layout/RandomtoResultProcess"/>
    <dgm:cxn modelId="{4FDE28C2-95AA-F444-97F0-33832081F91E}" type="presParOf" srcId="{834B4A91-4B57-6A46-9951-9BF2E17029A0}" destId="{94AD9424-A25A-F54F-889B-84B9E8ECA593}" srcOrd="11" destOrd="0" presId="urn:microsoft.com/office/officeart/2009/3/layout/RandomtoResultProcess"/>
    <dgm:cxn modelId="{B212DE28-2409-0D42-9644-E9799FBFFA1C}" type="presParOf" srcId="{834B4A91-4B57-6A46-9951-9BF2E17029A0}" destId="{6573A465-0D13-554D-83BF-A964E9EE770E}" srcOrd="12" destOrd="0" presId="urn:microsoft.com/office/officeart/2009/3/layout/RandomtoResultProcess"/>
    <dgm:cxn modelId="{9785DBC9-8181-AC48-A20F-297699B973AD}" type="presParOf" srcId="{834B4A91-4B57-6A46-9951-9BF2E17029A0}" destId="{3EA01681-E994-A042-858A-F5A6B579BBE0}" srcOrd="13" destOrd="0" presId="urn:microsoft.com/office/officeart/2009/3/layout/RandomtoResultProcess"/>
    <dgm:cxn modelId="{9EC1C117-04EF-8448-8AB9-99385868CF55}" type="presParOf" srcId="{834B4A91-4B57-6A46-9951-9BF2E17029A0}" destId="{6BA93879-5E73-E649-8FB1-8F51080E9B6F}" srcOrd="14" destOrd="0" presId="urn:microsoft.com/office/officeart/2009/3/layout/RandomtoResultProcess"/>
    <dgm:cxn modelId="{057F9844-712C-7645-8BF0-5342A96C036D}" type="presParOf" srcId="{834B4A91-4B57-6A46-9951-9BF2E17029A0}" destId="{5CB6A4DC-4F85-4B4E-A05C-1FB02FA69C88}" srcOrd="15" destOrd="0" presId="urn:microsoft.com/office/officeart/2009/3/layout/RandomtoResultProcess"/>
    <dgm:cxn modelId="{FD31424A-5228-6A48-A9CD-32FFAE476BA9}" type="presParOf" srcId="{834B4A91-4B57-6A46-9951-9BF2E17029A0}" destId="{0402FFC8-0762-2D44-BE36-EC3A3ADF639D}" srcOrd="16" destOrd="0" presId="urn:microsoft.com/office/officeart/2009/3/layout/RandomtoResultProcess"/>
    <dgm:cxn modelId="{56F121CF-92D3-1A4A-A154-227032598377}" type="presParOf" srcId="{834B4A91-4B57-6A46-9951-9BF2E17029A0}" destId="{6E4B4F7A-2019-4A40-ADCE-43311F210DD3}" srcOrd="17" destOrd="0" presId="urn:microsoft.com/office/officeart/2009/3/layout/RandomtoResultProcess"/>
    <dgm:cxn modelId="{DED7E2AA-B541-F549-84E1-880512184640}" type="presParOf" srcId="{834B4A91-4B57-6A46-9951-9BF2E17029A0}" destId="{CB026F2B-3A99-E14F-BEAC-9D681025531E}" srcOrd="18" destOrd="0" presId="urn:microsoft.com/office/officeart/2009/3/layout/RandomtoResultProcess"/>
    <dgm:cxn modelId="{78CB51B8-621C-EA45-BA96-234B679B7197}" type="presParOf" srcId="{834B4A91-4B57-6A46-9951-9BF2E17029A0}" destId="{E3C14AA0-C8AE-7442-A60F-651CD61690F9}" srcOrd="19" destOrd="0" presId="urn:microsoft.com/office/officeart/2009/3/layout/RandomtoResultProcess"/>
    <dgm:cxn modelId="{0772A921-C8AE-E94F-9D21-BB19386F4E85}" type="presParOf" srcId="{849E289E-B238-C844-A520-8D6B170A43E0}" destId="{117647B9-5B1F-BF4C-820F-57E29FF2ACC0}" srcOrd="1" destOrd="0" presId="urn:microsoft.com/office/officeart/2009/3/layout/RandomtoResultProcess"/>
    <dgm:cxn modelId="{F0D6DD26-42CD-0142-867A-7FE8247637C6}" type="presParOf" srcId="{117647B9-5B1F-BF4C-820F-57E29FF2ACC0}" destId="{63A253CF-9785-1C48-AEC4-08F3BA64421E}" srcOrd="0" destOrd="0" presId="urn:microsoft.com/office/officeart/2009/3/layout/RandomtoResultProcess"/>
    <dgm:cxn modelId="{E4DF910D-3E23-7A44-8235-E395482626CC}" type="presParOf" srcId="{117647B9-5B1F-BF4C-820F-57E29FF2ACC0}" destId="{3BE21B1E-08A0-9E4F-AF83-EAE4FC7044BD}" srcOrd="1" destOrd="0" presId="urn:microsoft.com/office/officeart/2009/3/layout/RandomtoResultProcess"/>
    <dgm:cxn modelId="{4228C8D9-D3B0-6140-ABEC-B55B4AE1E5BE}" type="presParOf" srcId="{849E289E-B238-C844-A520-8D6B170A43E0}" destId="{6C5F1FAD-002F-1F45-99F8-87740FF26449}" srcOrd="2" destOrd="0" presId="urn:microsoft.com/office/officeart/2009/3/layout/RandomtoResultProcess"/>
    <dgm:cxn modelId="{48610540-DC08-F840-B5D4-A97B0552D2BB}" type="presParOf" srcId="{849E289E-B238-C844-A520-8D6B170A43E0}" destId="{7CF296B5-8AAF-EA45-9C87-FE8E90362A2E}" srcOrd="3" destOrd="0" presId="urn:microsoft.com/office/officeart/2009/3/layout/RandomtoResultProcess"/>
    <dgm:cxn modelId="{3AC41F4B-5F4F-2147-AC10-B3448C6D720D}" type="presParOf" srcId="{7CF296B5-8AAF-EA45-9C87-FE8E90362A2E}" destId="{8A717799-AE74-D147-AFB8-B106707518A2}" srcOrd="0" destOrd="0" presId="urn:microsoft.com/office/officeart/2009/3/layout/RandomtoResultProcess"/>
    <dgm:cxn modelId="{B5BB4340-AB96-9247-BFB0-872AE7E39867}" type="presParOf" srcId="{7CF296B5-8AAF-EA45-9C87-FE8E90362A2E}" destId="{778FCC78-5143-0043-B1ED-F5D7AFB1DD98}" srcOrd="1" destOrd="0" presId="urn:microsoft.com/office/officeart/2009/3/layout/RandomtoResultProcess"/>
    <dgm:cxn modelId="{F38C1782-7F40-7A4B-A862-4C699D8B6578}" type="presParOf" srcId="{849E289E-B238-C844-A520-8D6B170A43E0}" destId="{3D44CB46-B5CA-624D-BA02-666F9AB33C8A}" srcOrd="4" destOrd="0" presId="urn:microsoft.com/office/officeart/2009/3/layout/RandomtoResultProcess"/>
    <dgm:cxn modelId="{3F41B5CA-1A34-7E4B-BB78-7AB1AEBA8D6A}" type="presParOf" srcId="{3D44CB46-B5CA-624D-BA02-666F9AB33C8A}" destId="{4AD34BCC-BF65-E84E-A785-90C94BA38347}" srcOrd="0" destOrd="0" presId="urn:microsoft.com/office/officeart/2009/3/layout/RandomtoResultProcess"/>
    <dgm:cxn modelId="{40C3E9AE-3B0A-DE41-9A03-90B727D32753}" type="presParOf" srcId="{3D44CB46-B5CA-624D-BA02-666F9AB33C8A}" destId="{91C6315C-2940-224D-A6AF-C303459DFEC5}" srcOrd="1" destOrd="0" presId="urn:microsoft.com/office/officeart/2009/3/layout/RandomtoResultProcess"/>
    <dgm:cxn modelId="{225798BB-B5AA-444C-9DB8-703215B28E6C}" type="presParOf" srcId="{3D44CB46-B5CA-624D-BA02-666F9AB33C8A}" destId="{D6D8CEE7-7F62-0C4E-9A15-6857882310E2}" srcOrd="2" destOrd="0" presId="urn:microsoft.com/office/officeart/2009/3/layout/RandomtoResultProcess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D88AA003-A5A3-A844-AE77-C6C03E21B873}" type="doc">
      <dgm:prSet loTypeId="urn:microsoft.com/office/officeart/2009/3/layout/RandomtoResultProcess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074A5D1-CE75-5042-93C0-3608A2FBC0F1}">
      <dgm:prSet phldrT="[Text]"/>
      <dgm:spPr/>
      <dgm:t>
        <a:bodyPr/>
        <a:lstStyle/>
        <a:p>
          <a:endParaRPr lang="en-US" dirty="0"/>
        </a:p>
      </dgm:t>
    </dgm:pt>
    <dgm:pt modelId="{4FBA9661-F24C-554A-96DB-A98281658477}" type="parTrans" cxnId="{1A75B032-598E-4941-9BB4-6E62802BD9B1}">
      <dgm:prSet/>
      <dgm:spPr/>
      <dgm:t>
        <a:bodyPr/>
        <a:lstStyle/>
        <a:p>
          <a:endParaRPr lang="en-US"/>
        </a:p>
      </dgm:t>
    </dgm:pt>
    <dgm:pt modelId="{498A5D52-1762-6240-8078-EE487A8ADC77}" type="sibTrans" cxnId="{1A75B032-598E-4941-9BB4-6E62802BD9B1}">
      <dgm:prSet/>
      <dgm:spPr/>
      <dgm:t>
        <a:bodyPr/>
        <a:lstStyle/>
        <a:p>
          <a:endParaRPr lang="en-US"/>
        </a:p>
      </dgm:t>
    </dgm:pt>
    <dgm:pt modelId="{691E7BB1-4F31-3044-B0A3-EB3C738D10A0}">
      <dgm:prSet phldrT="[Text]"/>
      <dgm:spPr/>
      <dgm:t>
        <a:bodyPr/>
        <a:lstStyle/>
        <a:p>
          <a:r>
            <a:rPr lang="en-US" dirty="0">
              <a:solidFill>
                <a:srgbClr val="C00000"/>
              </a:solidFill>
            </a:rPr>
            <a:t>Customer Data</a:t>
          </a:r>
        </a:p>
      </dgm:t>
    </dgm:pt>
    <dgm:pt modelId="{D8536059-9E72-B64B-AC49-52618569B265}" type="parTrans" cxnId="{30B5DEC0-F81A-0A4F-858F-4ACC8A68AE71}">
      <dgm:prSet/>
      <dgm:spPr/>
      <dgm:t>
        <a:bodyPr/>
        <a:lstStyle/>
        <a:p>
          <a:endParaRPr lang="en-US"/>
        </a:p>
      </dgm:t>
    </dgm:pt>
    <dgm:pt modelId="{937ACB28-DB85-2040-9230-9D765524F1AA}" type="sibTrans" cxnId="{30B5DEC0-F81A-0A4F-858F-4ACC8A68AE71}">
      <dgm:prSet/>
      <dgm:spPr/>
      <dgm:t>
        <a:bodyPr/>
        <a:lstStyle/>
        <a:p>
          <a:endParaRPr lang="en-US"/>
        </a:p>
      </dgm:t>
    </dgm:pt>
    <dgm:pt modelId="{B79E2184-9CB2-B74B-9BD7-B949C820C4DD}">
      <dgm:prSet phldrT="[Text]"/>
      <dgm:spPr/>
      <dgm:t>
        <a:bodyPr/>
        <a:lstStyle/>
        <a:p>
          <a:r>
            <a:rPr lang="en-US" b="1" dirty="0">
              <a:solidFill>
                <a:srgbClr val="C00000"/>
              </a:solidFill>
            </a:rPr>
            <a:t>Personalized Marketing</a:t>
          </a:r>
        </a:p>
      </dgm:t>
    </dgm:pt>
    <dgm:pt modelId="{1A126F83-F9EA-384E-B5AA-C1C5179A08A6}" type="parTrans" cxnId="{CF37ACD9-739B-F04E-A073-19D68A38E0E5}">
      <dgm:prSet/>
      <dgm:spPr/>
      <dgm:t>
        <a:bodyPr/>
        <a:lstStyle/>
        <a:p>
          <a:endParaRPr lang="en-US"/>
        </a:p>
      </dgm:t>
    </dgm:pt>
    <dgm:pt modelId="{F8F6EDD0-60E3-054D-A4D3-A1A995D8B6E8}" type="sibTrans" cxnId="{CF37ACD9-739B-F04E-A073-19D68A38E0E5}">
      <dgm:prSet/>
      <dgm:spPr/>
      <dgm:t>
        <a:bodyPr/>
        <a:lstStyle/>
        <a:p>
          <a:endParaRPr lang="en-US"/>
        </a:p>
      </dgm:t>
    </dgm:pt>
    <dgm:pt modelId="{FDA8AC9F-8502-3446-9DEA-FB4C2D096125}">
      <dgm:prSet phldrT="[Text]"/>
      <dgm:spPr/>
      <dgm:t>
        <a:bodyPr/>
        <a:lstStyle/>
        <a:p>
          <a:r>
            <a:rPr lang="en-US" dirty="0">
              <a:solidFill>
                <a:srgbClr val="C00000"/>
              </a:solidFill>
            </a:rPr>
            <a:t>Market  Data</a:t>
          </a:r>
        </a:p>
      </dgm:t>
    </dgm:pt>
    <dgm:pt modelId="{F5324FCE-650C-A94C-8C3B-606837793B1F}" type="parTrans" cxnId="{0B3F3B05-94DC-3A40-9D0A-6E33C7D5BAF1}">
      <dgm:prSet/>
      <dgm:spPr/>
      <dgm:t>
        <a:bodyPr/>
        <a:lstStyle/>
        <a:p>
          <a:endParaRPr lang="en-US"/>
        </a:p>
      </dgm:t>
    </dgm:pt>
    <dgm:pt modelId="{7646A0DF-0B98-974D-95AA-8C6C0A75E6AF}" type="sibTrans" cxnId="{0B3F3B05-94DC-3A40-9D0A-6E33C7D5BAF1}">
      <dgm:prSet/>
      <dgm:spPr/>
      <dgm:t>
        <a:bodyPr/>
        <a:lstStyle/>
        <a:p>
          <a:endParaRPr lang="en-US"/>
        </a:p>
      </dgm:t>
    </dgm:pt>
    <dgm:pt modelId="{849E289E-B238-C844-A520-8D6B170A43E0}" type="pres">
      <dgm:prSet presAssocID="{D88AA003-A5A3-A844-AE77-C6C03E21B873}" presName="Name0" presStyleCnt="0">
        <dgm:presLayoutVars>
          <dgm:dir/>
          <dgm:animOne val="branch"/>
          <dgm:animLvl val="lvl"/>
        </dgm:presLayoutVars>
      </dgm:prSet>
      <dgm:spPr/>
    </dgm:pt>
    <dgm:pt modelId="{834B4A91-4B57-6A46-9951-9BF2E17029A0}" type="pres">
      <dgm:prSet presAssocID="{B074A5D1-CE75-5042-93C0-3608A2FBC0F1}" presName="chaos" presStyleCnt="0"/>
      <dgm:spPr/>
    </dgm:pt>
    <dgm:pt modelId="{BD088BD7-973D-AF46-B0BE-0A48E7F69A54}" type="pres">
      <dgm:prSet presAssocID="{B074A5D1-CE75-5042-93C0-3608A2FBC0F1}" presName="parTx1" presStyleLbl="revTx" presStyleIdx="0" presStyleCnt="3"/>
      <dgm:spPr/>
    </dgm:pt>
    <dgm:pt modelId="{DA5102FB-FDEF-FC47-937C-2A3D569D0BFF}" type="pres">
      <dgm:prSet presAssocID="{B074A5D1-CE75-5042-93C0-3608A2FBC0F1}" presName="desTx1" presStyleLbl="revTx" presStyleIdx="1" presStyleCnt="3" custLinFactNeighborX="38100" custLinFactNeighborY="-24330">
        <dgm:presLayoutVars>
          <dgm:bulletEnabled val="1"/>
        </dgm:presLayoutVars>
      </dgm:prSet>
      <dgm:spPr/>
    </dgm:pt>
    <dgm:pt modelId="{31EFEA4C-6B54-B14C-9382-69F89A8410F1}" type="pres">
      <dgm:prSet presAssocID="{B074A5D1-CE75-5042-93C0-3608A2FBC0F1}" presName="c1" presStyleLbl="node1" presStyleIdx="0" presStyleCnt="19"/>
      <dgm:spPr/>
    </dgm:pt>
    <dgm:pt modelId="{4C69A2F9-FAC3-524A-80B0-045D0DCA3F02}" type="pres">
      <dgm:prSet presAssocID="{B074A5D1-CE75-5042-93C0-3608A2FBC0F1}" presName="c2" presStyleLbl="node1" presStyleIdx="1" presStyleCnt="19"/>
      <dgm:spPr/>
    </dgm:pt>
    <dgm:pt modelId="{D002B9B1-8375-6F43-9904-37D189029667}" type="pres">
      <dgm:prSet presAssocID="{B074A5D1-CE75-5042-93C0-3608A2FBC0F1}" presName="c3" presStyleLbl="node1" presStyleIdx="2" presStyleCnt="19"/>
      <dgm:spPr/>
    </dgm:pt>
    <dgm:pt modelId="{83EF25CA-288C-E542-9713-AB0B9EC90B45}" type="pres">
      <dgm:prSet presAssocID="{B074A5D1-CE75-5042-93C0-3608A2FBC0F1}" presName="c4" presStyleLbl="node1" presStyleIdx="3" presStyleCnt="19"/>
      <dgm:spPr/>
    </dgm:pt>
    <dgm:pt modelId="{4FBFECAC-05CA-664E-A09D-592080BFD85A}" type="pres">
      <dgm:prSet presAssocID="{B074A5D1-CE75-5042-93C0-3608A2FBC0F1}" presName="c5" presStyleLbl="node1" presStyleIdx="4" presStyleCnt="19"/>
      <dgm:spPr/>
    </dgm:pt>
    <dgm:pt modelId="{49110E90-BFD5-E64D-83CB-F7625586E77C}" type="pres">
      <dgm:prSet presAssocID="{B074A5D1-CE75-5042-93C0-3608A2FBC0F1}" presName="c6" presStyleLbl="node1" presStyleIdx="5" presStyleCnt="19"/>
      <dgm:spPr/>
    </dgm:pt>
    <dgm:pt modelId="{742AEB2B-DCE2-C44B-8BDB-35ACD0D881A1}" type="pres">
      <dgm:prSet presAssocID="{B074A5D1-CE75-5042-93C0-3608A2FBC0F1}" presName="c7" presStyleLbl="node1" presStyleIdx="6" presStyleCnt="19"/>
      <dgm:spPr/>
    </dgm:pt>
    <dgm:pt modelId="{DA8F4615-8B9E-984C-B6DD-0F1B89FF5419}" type="pres">
      <dgm:prSet presAssocID="{B074A5D1-CE75-5042-93C0-3608A2FBC0F1}" presName="c8" presStyleLbl="node1" presStyleIdx="7" presStyleCnt="19"/>
      <dgm:spPr/>
    </dgm:pt>
    <dgm:pt modelId="{9D3E1A08-1AF8-484D-A996-49989EFA7B78}" type="pres">
      <dgm:prSet presAssocID="{B074A5D1-CE75-5042-93C0-3608A2FBC0F1}" presName="c9" presStyleLbl="node1" presStyleIdx="8" presStyleCnt="19"/>
      <dgm:spPr/>
    </dgm:pt>
    <dgm:pt modelId="{94AD9424-A25A-F54F-889B-84B9E8ECA593}" type="pres">
      <dgm:prSet presAssocID="{B074A5D1-CE75-5042-93C0-3608A2FBC0F1}" presName="c10" presStyleLbl="node1" presStyleIdx="9" presStyleCnt="19"/>
      <dgm:spPr/>
    </dgm:pt>
    <dgm:pt modelId="{6573A465-0D13-554D-83BF-A964E9EE770E}" type="pres">
      <dgm:prSet presAssocID="{B074A5D1-CE75-5042-93C0-3608A2FBC0F1}" presName="c11" presStyleLbl="node1" presStyleIdx="10" presStyleCnt="19"/>
      <dgm:spPr/>
    </dgm:pt>
    <dgm:pt modelId="{3EA01681-E994-A042-858A-F5A6B579BBE0}" type="pres">
      <dgm:prSet presAssocID="{B074A5D1-CE75-5042-93C0-3608A2FBC0F1}" presName="c12" presStyleLbl="node1" presStyleIdx="11" presStyleCnt="19"/>
      <dgm:spPr/>
    </dgm:pt>
    <dgm:pt modelId="{6BA93879-5E73-E649-8FB1-8F51080E9B6F}" type="pres">
      <dgm:prSet presAssocID="{B074A5D1-CE75-5042-93C0-3608A2FBC0F1}" presName="c13" presStyleLbl="node1" presStyleIdx="12" presStyleCnt="19"/>
      <dgm:spPr/>
    </dgm:pt>
    <dgm:pt modelId="{5CB6A4DC-4F85-4B4E-A05C-1FB02FA69C88}" type="pres">
      <dgm:prSet presAssocID="{B074A5D1-CE75-5042-93C0-3608A2FBC0F1}" presName="c14" presStyleLbl="node1" presStyleIdx="13" presStyleCnt="19"/>
      <dgm:spPr/>
    </dgm:pt>
    <dgm:pt modelId="{0402FFC8-0762-2D44-BE36-EC3A3ADF639D}" type="pres">
      <dgm:prSet presAssocID="{B074A5D1-CE75-5042-93C0-3608A2FBC0F1}" presName="c15" presStyleLbl="node1" presStyleIdx="14" presStyleCnt="19"/>
      <dgm:spPr/>
    </dgm:pt>
    <dgm:pt modelId="{6E4B4F7A-2019-4A40-ADCE-43311F210DD3}" type="pres">
      <dgm:prSet presAssocID="{B074A5D1-CE75-5042-93C0-3608A2FBC0F1}" presName="c16" presStyleLbl="node1" presStyleIdx="15" presStyleCnt="19"/>
      <dgm:spPr/>
    </dgm:pt>
    <dgm:pt modelId="{CB026F2B-3A99-E14F-BEAC-9D681025531E}" type="pres">
      <dgm:prSet presAssocID="{B074A5D1-CE75-5042-93C0-3608A2FBC0F1}" presName="c17" presStyleLbl="node1" presStyleIdx="16" presStyleCnt="19"/>
      <dgm:spPr/>
    </dgm:pt>
    <dgm:pt modelId="{E3C14AA0-C8AE-7442-A60F-651CD61690F9}" type="pres">
      <dgm:prSet presAssocID="{B074A5D1-CE75-5042-93C0-3608A2FBC0F1}" presName="c18" presStyleLbl="node1" presStyleIdx="17" presStyleCnt="19"/>
      <dgm:spPr/>
    </dgm:pt>
    <dgm:pt modelId="{117647B9-5B1F-BF4C-820F-57E29FF2ACC0}" type="pres">
      <dgm:prSet presAssocID="{498A5D52-1762-6240-8078-EE487A8ADC77}" presName="chevronComposite1" presStyleCnt="0"/>
      <dgm:spPr/>
    </dgm:pt>
    <dgm:pt modelId="{63A253CF-9785-1C48-AEC4-08F3BA64421E}" type="pres">
      <dgm:prSet presAssocID="{498A5D52-1762-6240-8078-EE487A8ADC77}" presName="chevron1" presStyleLbl="sibTrans2D1" presStyleIdx="0" presStyleCnt="2"/>
      <dgm:spPr/>
    </dgm:pt>
    <dgm:pt modelId="{3BE21B1E-08A0-9E4F-AF83-EAE4FC7044BD}" type="pres">
      <dgm:prSet presAssocID="{498A5D52-1762-6240-8078-EE487A8ADC77}" presName="spChevron1" presStyleCnt="0"/>
      <dgm:spPr/>
    </dgm:pt>
    <dgm:pt modelId="{6C5F1FAD-002F-1F45-99F8-87740FF26449}" type="pres">
      <dgm:prSet presAssocID="{498A5D52-1762-6240-8078-EE487A8ADC77}" presName="overlap" presStyleCnt="0"/>
      <dgm:spPr/>
    </dgm:pt>
    <dgm:pt modelId="{7CF296B5-8AAF-EA45-9C87-FE8E90362A2E}" type="pres">
      <dgm:prSet presAssocID="{498A5D52-1762-6240-8078-EE487A8ADC77}" presName="chevronComposite2" presStyleCnt="0"/>
      <dgm:spPr/>
    </dgm:pt>
    <dgm:pt modelId="{8A717799-AE74-D147-AFB8-B106707518A2}" type="pres">
      <dgm:prSet presAssocID="{498A5D52-1762-6240-8078-EE487A8ADC77}" presName="chevron2" presStyleLbl="sibTrans2D1" presStyleIdx="1" presStyleCnt="2"/>
      <dgm:spPr/>
    </dgm:pt>
    <dgm:pt modelId="{778FCC78-5143-0043-B1ED-F5D7AFB1DD98}" type="pres">
      <dgm:prSet presAssocID="{498A5D52-1762-6240-8078-EE487A8ADC77}" presName="spChevron2" presStyleCnt="0"/>
      <dgm:spPr/>
    </dgm:pt>
    <dgm:pt modelId="{3D44CB46-B5CA-624D-BA02-666F9AB33C8A}" type="pres">
      <dgm:prSet presAssocID="{B79E2184-9CB2-B74B-9BD7-B949C820C4DD}" presName="last" presStyleCnt="0"/>
      <dgm:spPr/>
    </dgm:pt>
    <dgm:pt modelId="{4AD34BCC-BF65-E84E-A785-90C94BA38347}" type="pres">
      <dgm:prSet presAssocID="{B79E2184-9CB2-B74B-9BD7-B949C820C4DD}" presName="circleTx" presStyleLbl="node1" presStyleIdx="18" presStyleCnt="19" custLinFactNeighborX="-7358" custLinFactNeighborY="7358"/>
      <dgm:spPr/>
    </dgm:pt>
    <dgm:pt modelId="{91C6315C-2940-224D-A6AF-C303459DFEC5}" type="pres">
      <dgm:prSet presAssocID="{B79E2184-9CB2-B74B-9BD7-B949C820C4DD}" presName="desTxN" presStyleLbl="revTx" presStyleIdx="2" presStyleCnt="3" custLinFactX="-32193" custLinFactY="-91624" custLinFactNeighborX="-100000" custLinFactNeighborY="-100000">
        <dgm:presLayoutVars>
          <dgm:bulletEnabled val="1"/>
        </dgm:presLayoutVars>
      </dgm:prSet>
      <dgm:spPr/>
    </dgm:pt>
    <dgm:pt modelId="{D6D8CEE7-7F62-0C4E-9A15-6857882310E2}" type="pres">
      <dgm:prSet presAssocID="{B79E2184-9CB2-B74B-9BD7-B949C820C4DD}" presName="spN" presStyleCnt="0"/>
      <dgm:spPr/>
    </dgm:pt>
  </dgm:ptLst>
  <dgm:cxnLst>
    <dgm:cxn modelId="{0B3F3B05-94DC-3A40-9D0A-6E33C7D5BAF1}" srcId="{B79E2184-9CB2-B74B-9BD7-B949C820C4DD}" destId="{FDA8AC9F-8502-3446-9DEA-FB4C2D096125}" srcOrd="0" destOrd="0" parTransId="{F5324FCE-650C-A94C-8C3B-606837793B1F}" sibTransId="{7646A0DF-0B98-974D-95AA-8C6C0A75E6AF}"/>
    <dgm:cxn modelId="{2B17FC10-7ACE-2244-9FD7-6B7E5247621F}" type="presOf" srcId="{B79E2184-9CB2-B74B-9BD7-B949C820C4DD}" destId="{4AD34BCC-BF65-E84E-A785-90C94BA38347}" srcOrd="0" destOrd="0" presId="urn:microsoft.com/office/officeart/2009/3/layout/RandomtoResultProcess"/>
    <dgm:cxn modelId="{94EC0B19-F431-464D-B3CE-6BB0339A315E}" type="presOf" srcId="{FDA8AC9F-8502-3446-9DEA-FB4C2D096125}" destId="{91C6315C-2940-224D-A6AF-C303459DFEC5}" srcOrd="0" destOrd="0" presId="urn:microsoft.com/office/officeart/2009/3/layout/RandomtoResultProcess"/>
    <dgm:cxn modelId="{1A75B032-598E-4941-9BB4-6E62802BD9B1}" srcId="{D88AA003-A5A3-A844-AE77-C6C03E21B873}" destId="{B074A5D1-CE75-5042-93C0-3608A2FBC0F1}" srcOrd="0" destOrd="0" parTransId="{4FBA9661-F24C-554A-96DB-A98281658477}" sibTransId="{498A5D52-1762-6240-8078-EE487A8ADC77}"/>
    <dgm:cxn modelId="{4EB51F6C-BFA1-D244-A768-5A403401DD82}" type="presOf" srcId="{691E7BB1-4F31-3044-B0A3-EB3C738D10A0}" destId="{DA5102FB-FDEF-FC47-937C-2A3D569D0BFF}" srcOrd="0" destOrd="0" presId="urn:microsoft.com/office/officeart/2009/3/layout/RandomtoResultProcess"/>
    <dgm:cxn modelId="{310233B3-8D27-5147-9F0F-AAAB5D017B01}" type="presOf" srcId="{D88AA003-A5A3-A844-AE77-C6C03E21B873}" destId="{849E289E-B238-C844-A520-8D6B170A43E0}" srcOrd="0" destOrd="0" presId="urn:microsoft.com/office/officeart/2009/3/layout/RandomtoResultProcess"/>
    <dgm:cxn modelId="{30B5DEC0-F81A-0A4F-858F-4ACC8A68AE71}" srcId="{B074A5D1-CE75-5042-93C0-3608A2FBC0F1}" destId="{691E7BB1-4F31-3044-B0A3-EB3C738D10A0}" srcOrd="0" destOrd="0" parTransId="{D8536059-9E72-B64B-AC49-52618569B265}" sibTransId="{937ACB28-DB85-2040-9230-9D765524F1AA}"/>
    <dgm:cxn modelId="{CF37ACD9-739B-F04E-A073-19D68A38E0E5}" srcId="{D88AA003-A5A3-A844-AE77-C6C03E21B873}" destId="{B79E2184-9CB2-B74B-9BD7-B949C820C4DD}" srcOrd="1" destOrd="0" parTransId="{1A126F83-F9EA-384E-B5AA-C1C5179A08A6}" sibTransId="{F8F6EDD0-60E3-054D-A4D3-A1A995D8B6E8}"/>
    <dgm:cxn modelId="{96853CDF-391F-6346-8A8F-7A51DCB72B5D}" type="presOf" srcId="{B074A5D1-CE75-5042-93C0-3608A2FBC0F1}" destId="{BD088BD7-973D-AF46-B0BE-0A48E7F69A54}" srcOrd="0" destOrd="0" presId="urn:microsoft.com/office/officeart/2009/3/layout/RandomtoResultProcess"/>
    <dgm:cxn modelId="{88408426-B94C-904C-A6E0-D30078C20557}" type="presParOf" srcId="{849E289E-B238-C844-A520-8D6B170A43E0}" destId="{834B4A91-4B57-6A46-9951-9BF2E17029A0}" srcOrd="0" destOrd="0" presId="urn:microsoft.com/office/officeart/2009/3/layout/RandomtoResultProcess"/>
    <dgm:cxn modelId="{DFD19308-3833-F648-B823-1AC383AC7382}" type="presParOf" srcId="{834B4A91-4B57-6A46-9951-9BF2E17029A0}" destId="{BD088BD7-973D-AF46-B0BE-0A48E7F69A54}" srcOrd="0" destOrd="0" presId="urn:microsoft.com/office/officeart/2009/3/layout/RandomtoResultProcess"/>
    <dgm:cxn modelId="{C73E1DFF-EDF8-5543-8222-F1A5227623D9}" type="presParOf" srcId="{834B4A91-4B57-6A46-9951-9BF2E17029A0}" destId="{DA5102FB-FDEF-FC47-937C-2A3D569D0BFF}" srcOrd="1" destOrd="0" presId="urn:microsoft.com/office/officeart/2009/3/layout/RandomtoResultProcess"/>
    <dgm:cxn modelId="{0688AD3F-7901-8E48-80F0-01F9280A2AD6}" type="presParOf" srcId="{834B4A91-4B57-6A46-9951-9BF2E17029A0}" destId="{31EFEA4C-6B54-B14C-9382-69F89A8410F1}" srcOrd="2" destOrd="0" presId="urn:microsoft.com/office/officeart/2009/3/layout/RandomtoResultProcess"/>
    <dgm:cxn modelId="{8C13BBEE-E3CF-6A46-B56D-75AFB717FF95}" type="presParOf" srcId="{834B4A91-4B57-6A46-9951-9BF2E17029A0}" destId="{4C69A2F9-FAC3-524A-80B0-045D0DCA3F02}" srcOrd="3" destOrd="0" presId="urn:microsoft.com/office/officeart/2009/3/layout/RandomtoResultProcess"/>
    <dgm:cxn modelId="{60A67126-43CD-DD4C-B0FF-F8439E2ABA93}" type="presParOf" srcId="{834B4A91-4B57-6A46-9951-9BF2E17029A0}" destId="{D002B9B1-8375-6F43-9904-37D189029667}" srcOrd="4" destOrd="0" presId="urn:microsoft.com/office/officeart/2009/3/layout/RandomtoResultProcess"/>
    <dgm:cxn modelId="{D409D6EA-7A81-E043-ADF3-1142FA654B60}" type="presParOf" srcId="{834B4A91-4B57-6A46-9951-9BF2E17029A0}" destId="{83EF25CA-288C-E542-9713-AB0B9EC90B45}" srcOrd="5" destOrd="0" presId="urn:microsoft.com/office/officeart/2009/3/layout/RandomtoResultProcess"/>
    <dgm:cxn modelId="{032278CA-FCFD-CF40-A08D-7D8597B03D70}" type="presParOf" srcId="{834B4A91-4B57-6A46-9951-9BF2E17029A0}" destId="{4FBFECAC-05CA-664E-A09D-592080BFD85A}" srcOrd="6" destOrd="0" presId="urn:microsoft.com/office/officeart/2009/3/layout/RandomtoResultProcess"/>
    <dgm:cxn modelId="{D4872BB5-F785-2F47-81AC-9343CC6A8A8A}" type="presParOf" srcId="{834B4A91-4B57-6A46-9951-9BF2E17029A0}" destId="{49110E90-BFD5-E64D-83CB-F7625586E77C}" srcOrd="7" destOrd="0" presId="urn:microsoft.com/office/officeart/2009/3/layout/RandomtoResultProcess"/>
    <dgm:cxn modelId="{01AD4FE9-5939-4D4A-BC56-64271873F605}" type="presParOf" srcId="{834B4A91-4B57-6A46-9951-9BF2E17029A0}" destId="{742AEB2B-DCE2-C44B-8BDB-35ACD0D881A1}" srcOrd="8" destOrd="0" presId="urn:microsoft.com/office/officeart/2009/3/layout/RandomtoResultProcess"/>
    <dgm:cxn modelId="{776BB944-9A5B-B349-86E5-C2523737F400}" type="presParOf" srcId="{834B4A91-4B57-6A46-9951-9BF2E17029A0}" destId="{DA8F4615-8B9E-984C-B6DD-0F1B89FF5419}" srcOrd="9" destOrd="0" presId="urn:microsoft.com/office/officeart/2009/3/layout/RandomtoResultProcess"/>
    <dgm:cxn modelId="{C09AEF1C-FEF1-794B-91CF-C746CA52A4A3}" type="presParOf" srcId="{834B4A91-4B57-6A46-9951-9BF2E17029A0}" destId="{9D3E1A08-1AF8-484D-A996-49989EFA7B78}" srcOrd="10" destOrd="0" presId="urn:microsoft.com/office/officeart/2009/3/layout/RandomtoResultProcess"/>
    <dgm:cxn modelId="{A724B6AF-BDA1-2842-B98E-9DA192A6DFEA}" type="presParOf" srcId="{834B4A91-4B57-6A46-9951-9BF2E17029A0}" destId="{94AD9424-A25A-F54F-889B-84B9E8ECA593}" srcOrd="11" destOrd="0" presId="urn:microsoft.com/office/officeart/2009/3/layout/RandomtoResultProcess"/>
    <dgm:cxn modelId="{048E9835-6C96-6948-9F3A-BF5082973B7F}" type="presParOf" srcId="{834B4A91-4B57-6A46-9951-9BF2E17029A0}" destId="{6573A465-0D13-554D-83BF-A964E9EE770E}" srcOrd="12" destOrd="0" presId="urn:microsoft.com/office/officeart/2009/3/layout/RandomtoResultProcess"/>
    <dgm:cxn modelId="{7EC616EE-A4B8-214B-9693-4EDB44E876DB}" type="presParOf" srcId="{834B4A91-4B57-6A46-9951-9BF2E17029A0}" destId="{3EA01681-E994-A042-858A-F5A6B579BBE0}" srcOrd="13" destOrd="0" presId="urn:microsoft.com/office/officeart/2009/3/layout/RandomtoResultProcess"/>
    <dgm:cxn modelId="{B3BEA939-D9D0-5D40-AD0B-1D97EBCDCFAE}" type="presParOf" srcId="{834B4A91-4B57-6A46-9951-9BF2E17029A0}" destId="{6BA93879-5E73-E649-8FB1-8F51080E9B6F}" srcOrd="14" destOrd="0" presId="urn:microsoft.com/office/officeart/2009/3/layout/RandomtoResultProcess"/>
    <dgm:cxn modelId="{D6DD7AEF-3FA6-A44C-A470-802D3171A4EC}" type="presParOf" srcId="{834B4A91-4B57-6A46-9951-9BF2E17029A0}" destId="{5CB6A4DC-4F85-4B4E-A05C-1FB02FA69C88}" srcOrd="15" destOrd="0" presId="urn:microsoft.com/office/officeart/2009/3/layout/RandomtoResultProcess"/>
    <dgm:cxn modelId="{B44138AF-6273-8B45-8790-23BFB2BD1D08}" type="presParOf" srcId="{834B4A91-4B57-6A46-9951-9BF2E17029A0}" destId="{0402FFC8-0762-2D44-BE36-EC3A3ADF639D}" srcOrd="16" destOrd="0" presId="urn:microsoft.com/office/officeart/2009/3/layout/RandomtoResultProcess"/>
    <dgm:cxn modelId="{D1B745F4-6FA7-FC41-A300-E4DBBB3387A5}" type="presParOf" srcId="{834B4A91-4B57-6A46-9951-9BF2E17029A0}" destId="{6E4B4F7A-2019-4A40-ADCE-43311F210DD3}" srcOrd="17" destOrd="0" presId="urn:microsoft.com/office/officeart/2009/3/layout/RandomtoResultProcess"/>
    <dgm:cxn modelId="{D5E0D7BE-3DDD-4C45-A9F5-331F357D90D6}" type="presParOf" srcId="{834B4A91-4B57-6A46-9951-9BF2E17029A0}" destId="{CB026F2B-3A99-E14F-BEAC-9D681025531E}" srcOrd="18" destOrd="0" presId="urn:microsoft.com/office/officeart/2009/3/layout/RandomtoResultProcess"/>
    <dgm:cxn modelId="{14D67583-C781-DE45-BD73-244BD4BA1CD7}" type="presParOf" srcId="{834B4A91-4B57-6A46-9951-9BF2E17029A0}" destId="{E3C14AA0-C8AE-7442-A60F-651CD61690F9}" srcOrd="19" destOrd="0" presId="urn:microsoft.com/office/officeart/2009/3/layout/RandomtoResultProcess"/>
    <dgm:cxn modelId="{B286DF3B-9E4E-6042-BD69-1F8811753D17}" type="presParOf" srcId="{849E289E-B238-C844-A520-8D6B170A43E0}" destId="{117647B9-5B1F-BF4C-820F-57E29FF2ACC0}" srcOrd="1" destOrd="0" presId="urn:microsoft.com/office/officeart/2009/3/layout/RandomtoResultProcess"/>
    <dgm:cxn modelId="{7FD3A461-DA4C-764A-B51C-D06952211CEF}" type="presParOf" srcId="{117647B9-5B1F-BF4C-820F-57E29FF2ACC0}" destId="{63A253CF-9785-1C48-AEC4-08F3BA64421E}" srcOrd="0" destOrd="0" presId="urn:microsoft.com/office/officeart/2009/3/layout/RandomtoResultProcess"/>
    <dgm:cxn modelId="{E5AB9CE7-4BA1-0047-AB66-8D59CE90384E}" type="presParOf" srcId="{117647B9-5B1F-BF4C-820F-57E29FF2ACC0}" destId="{3BE21B1E-08A0-9E4F-AF83-EAE4FC7044BD}" srcOrd="1" destOrd="0" presId="urn:microsoft.com/office/officeart/2009/3/layout/RandomtoResultProcess"/>
    <dgm:cxn modelId="{77496645-69C7-DB4C-8B3D-60314C039803}" type="presParOf" srcId="{849E289E-B238-C844-A520-8D6B170A43E0}" destId="{6C5F1FAD-002F-1F45-99F8-87740FF26449}" srcOrd="2" destOrd="0" presId="urn:microsoft.com/office/officeart/2009/3/layout/RandomtoResultProcess"/>
    <dgm:cxn modelId="{6B8ECBAF-0BA1-8E43-AC12-9D16824EA5B1}" type="presParOf" srcId="{849E289E-B238-C844-A520-8D6B170A43E0}" destId="{7CF296B5-8AAF-EA45-9C87-FE8E90362A2E}" srcOrd="3" destOrd="0" presId="urn:microsoft.com/office/officeart/2009/3/layout/RandomtoResultProcess"/>
    <dgm:cxn modelId="{6025D154-2261-0C40-B2F3-0FA4FCD3658E}" type="presParOf" srcId="{7CF296B5-8AAF-EA45-9C87-FE8E90362A2E}" destId="{8A717799-AE74-D147-AFB8-B106707518A2}" srcOrd="0" destOrd="0" presId="urn:microsoft.com/office/officeart/2009/3/layout/RandomtoResultProcess"/>
    <dgm:cxn modelId="{E142AA1F-1796-0E4B-B2CE-4611441BB10A}" type="presParOf" srcId="{7CF296B5-8AAF-EA45-9C87-FE8E90362A2E}" destId="{778FCC78-5143-0043-B1ED-F5D7AFB1DD98}" srcOrd="1" destOrd="0" presId="urn:microsoft.com/office/officeart/2009/3/layout/RandomtoResultProcess"/>
    <dgm:cxn modelId="{2127C112-5BD7-5D43-831D-E5AED4E1A825}" type="presParOf" srcId="{849E289E-B238-C844-A520-8D6B170A43E0}" destId="{3D44CB46-B5CA-624D-BA02-666F9AB33C8A}" srcOrd="4" destOrd="0" presId="urn:microsoft.com/office/officeart/2009/3/layout/RandomtoResultProcess"/>
    <dgm:cxn modelId="{02F30EE3-681A-604F-BC61-D1A628272AD3}" type="presParOf" srcId="{3D44CB46-B5CA-624D-BA02-666F9AB33C8A}" destId="{4AD34BCC-BF65-E84E-A785-90C94BA38347}" srcOrd="0" destOrd="0" presId="urn:microsoft.com/office/officeart/2009/3/layout/RandomtoResultProcess"/>
    <dgm:cxn modelId="{8BFC4514-48DA-6C46-B0DA-9E694105B5FD}" type="presParOf" srcId="{3D44CB46-B5CA-624D-BA02-666F9AB33C8A}" destId="{91C6315C-2940-224D-A6AF-C303459DFEC5}" srcOrd="1" destOrd="0" presId="urn:microsoft.com/office/officeart/2009/3/layout/RandomtoResultProcess"/>
    <dgm:cxn modelId="{DF4316CD-808E-6647-9FB2-55FCAF323990}" type="presParOf" srcId="{3D44CB46-B5CA-624D-BA02-666F9AB33C8A}" destId="{D6D8CEE7-7F62-0C4E-9A15-6857882310E2}" srcOrd="2" destOrd="0" presId="urn:microsoft.com/office/officeart/2009/3/layout/RandomtoResultProcess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E8FC2AB-AA43-ED4D-A68F-50475E913752}">
      <dsp:nvSpPr>
        <dsp:cNvPr id="0" name=""/>
        <dsp:cNvSpPr/>
      </dsp:nvSpPr>
      <dsp:spPr>
        <a:xfrm>
          <a:off x="2399770" y="1586472"/>
          <a:ext cx="3328458" cy="3328458"/>
        </a:xfrm>
        <a:prstGeom prst="ellipse">
          <a:avLst/>
        </a:prstGeom>
        <a:solidFill>
          <a:schemeClr val="lt1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Big Data Sources</a:t>
          </a:r>
        </a:p>
      </dsp:txBody>
      <dsp:txXfrm>
        <a:off x="2887211" y="2073913"/>
        <a:ext cx="2353576" cy="2353576"/>
      </dsp:txXfrm>
    </dsp:sp>
    <dsp:sp modelId="{663DE6E0-35BF-104C-8E9E-AE4E28EF036C}">
      <dsp:nvSpPr>
        <dsp:cNvPr id="0" name=""/>
        <dsp:cNvSpPr/>
      </dsp:nvSpPr>
      <dsp:spPr>
        <a:xfrm>
          <a:off x="2692400" y="-286370"/>
          <a:ext cx="2743199" cy="2743199"/>
        </a:xfrm>
        <a:prstGeom prst="ellipse">
          <a:avLst/>
        </a:prstGeom>
        <a:solidFill>
          <a:srgbClr val="00B050">
            <a:alpha val="50000"/>
          </a:srgb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People</a:t>
          </a:r>
        </a:p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(social Media) </a:t>
          </a:r>
        </a:p>
      </dsp:txBody>
      <dsp:txXfrm>
        <a:off x="3094132" y="115362"/>
        <a:ext cx="1939735" cy="1939735"/>
      </dsp:txXfrm>
    </dsp:sp>
    <dsp:sp modelId="{C48533A7-80F7-804C-967F-6A3F2BDC0085}">
      <dsp:nvSpPr>
        <dsp:cNvPr id="0" name=""/>
        <dsp:cNvSpPr/>
      </dsp:nvSpPr>
      <dsp:spPr>
        <a:xfrm>
          <a:off x="4706914" y="2961829"/>
          <a:ext cx="2743199" cy="2743199"/>
        </a:xfrm>
        <a:prstGeom prst="ellipse">
          <a:avLst/>
        </a:prstGeom>
        <a:solidFill>
          <a:srgbClr val="FFC000">
            <a:alpha val="50000"/>
          </a:srgb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Organizational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Data </a:t>
          </a:r>
        </a:p>
      </dsp:txBody>
      <dsp:txXfrm>
        <a:off x="5108646" y="3363561"/>
        <a:ext cx="1939735" cy="1939735"/>
      </dsp:txXfrm>
    </dsp:sp>
    <dsp:sp modelId="{432FCC10-5E02-BF43-A24D-FD914BC171B9}">
      <dsp:nvSpPr>
        <dsp:cNvPr id="0" name=""/>
        <dsp:cNvSpPr/>
      </dsp:nvSpPr>
      <dsp:spPr>
        <a:xfrm>
          <a:off x="658016" y="2961823"/>
          <a:ext cx="2743199" cy="2743199"/>
        </a:xfrm>
        <a:prstGeom prst="ellipse">
          <a:avLst/>
        </a:prstGeom>
        <a:solidFill>
          <a:srgbClr val="00B0F0">
            <a:alpha val="50000"/>
          </a:srgb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Sensors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(Machine Data)</a:t>
          </a:r>
          <a:r>
            <a:rPr lang="en-US" sz="2000" kern="1200" baseline="0" dirty="0"/>
            <a:t> </a:t>
          </a:r>
          <a:endParaRPr lang="en-US" sz="2000" kern="1200" dirty="0"/>
        </a:p>
      </dsp:txBody>
      <dsp:txXfrm>
        <a:off x="1059748" y="3363555"/>
        <a:ext cx="1939735" cy="1939735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D7FE3D-172C-1949-8D3C-43DD2E5927CA}">
      <dsp:nvSpPr>
        <dsp:cNvPr id="0" name=""/>
        <dsp:cNvSpPr/>
      </dsp:nvSpPr>
      <dsp:spPr>
        <a:xfrm>
          <a:off x="992" y="433516"/>
          <a:ext cx="1934765" cy="773906"/>
        </a:xfrm>
        <a:prstGeom prst="homePlat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65000"/>
                <a:shade val="92000"/>
                <a:satMod val="130000"/>
              </a:schemeClr>
            </a:gs>
            <a:gs pos="45000">
              <a:schemeClr val="lt1">
                <a:hueOff val="0"/>
                <a:satOff val="0"/>
                <a:lumOff val="0"/>
                <a:alphaOff val="0"/>
                <a:tint val="60000"/>
                <a:shade val="99000"/>
                <a:satMod val="12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33350" tIns="66675" rIns="33338" bIns="666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Acquire</a:t>
          </a:r>
        </a:p>
      </dsp:txBody>
      <dsp:txXfrm>
        <a:off x="992" y="433516"/>
        <a:ext cx="1741289" cy="773906"/>
      </dsp:txXfrm>
    </dsp:sp>
    <dsp:sp modelId="{4896D0A4-07B3-BE4F-B671-914F2AA8D8CC}">
      <dsp:nvSpPr>
        <dsp:cNvPr id="0" name=""/>
        <dsp:cNvSpPr/>
      </dsp:nvSpPr>
      <dsp:spPr>
        <a:xfrm>
          <a:off x="1548804" y="433516"/>
          <a:ext cx="1934765" cy="773906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65000"/>
                <a:shade val="92000"/>
                <a:satMod val="130000"/>
              </a:schemeClr>
            </a:gs>
            <a:gs pos="45000">
              <a:schemeClr val="lt1">
                <a:hueOff val="0"/>
                <a:satOff val="0"/>
                <a:lumOff val="0"/>
                <a:alphaOff val="0"/>
                <a:tint val="60000"/>
                <a:shade val="99000"/>
                <a:satMod val="12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0013" tIns="66675" rIns="33338" bIns="666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Prepare </a:t>
          </a:r>
        </a:p>
      </dsp:txBody>
      <dsp:txXfrm>
        <a:off x="1935757" y="433516"/>
        <a:ext cx="1160859" cy="773906"/>
      </dsp:txXfrm>
    </dsp:sp>
    <dsp:sp modelId="{05C7A121-349B-B84C-9DDA-6E2801815D4A}">
      <dsp:nvSpPr>
        <dsp:cNvPr id="0" name=""/>
        <dsp:cNvSpPr/>
      </dsp:nvSpPr>
      <dsp:spPr>
        <a:xfrm>
          <a:off x="3096617" y="433516"/>
          <a:ext cx="1934765" cy="773906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65000"/>
                <a:shade val="92000"/>
                <a:satMod val="130000"/>
              </a:schemeClr>
            </a:gs>
            <a:gs pos="45000">
              <a:schemeClr val="lt1">
                <a:hueOff val="0"/>
                <a:satOff val="0"/>
                <a:lumOff val="0"/>
                <a:alphaOff val="0"/>
                <a:tint val="60000"/>
                <a:shade val="99000"/>
                <a:satMod val="12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0013" tIns="66675" rIns="33338" bIns="666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Analyze</a:t>
          </a:r>
        </a:p>
      </dsp:txBody>
      <dsp:txXfrm>
        <a:off x="3483570" y="433516"/>
        <a:ext cx="1160859" cy="773906"/>
      </dsp:txXfrm>
    </dsp:sp>
    <dsp:sp modelId="{1AEAAEA6-728C-6740-BD19-12B84FEB7A3E}">
      <dsp:nvSpPr>
        <dsp:cNvPr id="0" name=""/>
        <dsp:cNvSpPr/>
      </dsp:nvSpPr>
      <dsp:spPr>
        <a:xfrm>
          <a:off x="4644429" y="433516"/>
          <a:ext cx="1934765" cy="773906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65000"/>
                <a:shade val="92000"/>
                <a:satMod val="130000"/>
              </a:schemeClr>
            </a:gs>
            <a:gs pos="45000">
              <a:schemeClr val="lt1">
                <a:hueOff val="0"/>
                <a:satOff val="0"/>
                <a:lumOff val="0"/>
                <a:alphaOff val="0"/>
                <a:tint val="60000"/>
                <a:shade val="99000"/>
                <a:satMod val="12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0013" tIns="66675" rIns="33338" bIns="666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Report</a:t>
          </a:r>
        </a:p>
      </dsp:txBody>
      <dsp:txXfrm>
        <a:off x="5031382" y="433516"/>
        <a:ext cx="1160859" cy="773906"/>
      </dsp:txXfrm>
    </dsp:sp>
    <dsp:sp modelId="{584BF913-A168-0F44-B79C-C75C48E3663A}">
      <dsp:nvSpPr>
        <dsp:cNvPr id="0" name=""/>
        <dsp:cNvSpPr/>
      </dsp:nvSpPr>
      <dsp:spPr>
        <a:xfrm>
          <a:off x="6192242" y="433516"/>
          <a:ext cx="1934765" cy="773906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65000"/>
                <a:shade val="92000"/>
                <a:satMod val="130000"/>
              </a:schemeClr>
            </a:gs>
            <a:gs pos="45000">
              <a:schemeClr val="lt1">
                <a:hueOff val="0"/>
                <a:satOff val="0"/>
                <a:lumOff val="0"/>
                <a:alphaOff val="0"/>
                <a:tint val="60000"/>
                <a:shade val="99000"/>
                <a:satMod val="12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0013" tIns="66675" rIns="33338" bIns="666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Act</a:t>
          </a:r>
        </a:p>
      </dsp:txBody>
      <dsp:txXfrm>
        <a:off x="6579195" y="433516"/>
        <a:ext cx="1160859" cy="773906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D4859C2-CCBF-394F-B80A-541CD49A4138}">
      <dsp:nvSpPr>
        <dsp:cNvPr id="0" name=""/>
        <dsp:cNvSpPr/>
      </dsp:nvSpPr>
      <dsp:spPr>
        <a:xfrm>
          <a:off x="2505604" y="1344555"/>
          <a:ext cx="3116791" cy="3116791"/>
        </a:xfrm>
        <a:prstGeom prst="ellipse">
          <a:avLst/>
        </a:prstGeom>
        <a:gradFill rotWithShape="0">
          <a:gsLst>
            <a:gs pos="0">
              <a:schemeClr val="dk2">
                <a:alpha val="50000"/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dk2">
                <a:alpha val="50000"/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dk2">
                <a:alpha val="50000"/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dk2">
                <a:alpha val="50000"/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500" kern="1200" dirty="0">
              <a:solidFill>
                <a:schemeClr val="bg1"/>
              </a:solidFill>
            </a:rPr>
            <a:t>Munging</a:t>
          </a:r>
        </a:p>
      </dsp:txBody>
      <dsp:txXfrm>
        <a:off x="2962047" y="1800998"/>
        <a:ext cx="2203905" cy="2203905"/>
      </dsp:txXfrm>
    </dsp:sp>
    <dsp:sp modelId="{DBB24621-9ADA-8644-8B4B-3D2058AE728E}">
      <dsp:nvSpPr>
        <dsp:cNvPr id="0" name=""/>
        <dsp:cNvSpPr/>
      </dsp:nvSpPr>
      <dsp:spPr>
        <a:xfrm>
          <a:off x="3284802" y="96160"/>
          <a:ext cx="1558395" cy="1558395"/>
        </a:xfrm>
        <a:prstGeom prst="ellipse">
          <a:avLst/>
        </a:prstGeom>
        <a:gradFill rotWithShape="0">
          <a:gsLst>
            <a:gs pos="0">
              <a:schemeClr val="dk2">
                <a:alpha val="50000"/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dk2">
                <a:alpha val="50000"/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dk2">
                <a:alpha val="50000"/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dk2">
                <a:alpha val="50000"/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>
              <a:solidFill>
                <a:schemeClr val="bg1"/>
              </a:solidFill>
            </a:rPr>
            <a:t>Normalization</a:t>
          </a:r>
        </a:p>
      </dsp:txBody>
      <dsp:txXfrm>
        <a:off x="3513024" y="324382"/>
        <a:ext cx="1101951" cy="1101951"/>
      </dsp:txXfrm>
    </dsp:sp>
    <dsp:sp modelId="{BE798440-39E0-3A4C-97A2-895231EEB8D8}">
      <dsp:nvSpPr>
        <dsp:cNvPr id="0" name=""/>
        <dsp:cNvSpPr/>
      </dsp:nvSpPr>
      <dsp:spPr>
        <a:xfrm>
          <a:off x="5213157" y="1497192"/>
          <a:ext cx="1558395" cy="1558395"/>
        </a:xfrm>
        <a:prstGeom prst="ellipse">
          <a:avLst/>
        </a:prstGeom>
        <a:gradFill rotWithShape="0">
          <a:gsLst>
            <a:gs pos="0">
              <a:schemeClr val="dk2">
                <a:alpha val="50000"/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dk2">
                <a:alpha val="50000"/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dk2">
                <a:alpha val="50000"/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dk2">
                <a:alpha val="50000"/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>
              <a:solidFill>
                <a:schemeClr val="bg1"/>
              </a:solidFill>
            </a:rPr>
            <a:t>Dimensionality Reduction</a:t>
          </a:r>
        </a:p>
      </dsp:txBody>
      <dsp:txXfrm>
        <a:off x="5441379" y="1725414"/>
        <a:ext cx="1101951" cy="1101951"/>
      </dsp:txXfrm>
    </dsp:sp>
    <dsp:sp modelId="{9C687FCD-D426-674E-9F8E-8A2880FF4B34}">
      <dsp:nvSpPr>
        <dsp:cNvPr id="0" name=""/>
        <dsp:cNvSpPr/>
      </dsp:nvSpPr>
      <dsp:spPr>
        <a:xfrm>
          <a:off x="4476591" y="3764110"/>
          <a:ext cx="1558395" cy="1558395"/>
        </a:xfrm>
        <a:prstGeom prst="ellipse">
          <a:avLst/>
        </a:prstGeom>
        <a:gradFill rotWithShape="0">
          <a:gsLst>
            <a:gs pos="0">
              <a:schemeClr val="dk2">
                <a:alpha val="50000"/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dk2">
                <a:alpha val="50000"/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dk2">
                <a:alpha val="50000"/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dk2">
                <a:alpha val="50000"/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>
              <a:solidFill>
                <a:schemeClr val="bg1"/>
              </a:solidFill>
            </a:rPr>
            <a:t>Transformation</a:t>
          </a:r>
        </a:p>
      </dsp:txBody>
      <dsp:txXfrm>
        <a:off x="4704813" y="3992332"/>
        <a:ext cx="1101951" cy="1101951"/>
      </dsp:txXfrm>
    </dsp:sp>
    <dsp:sp modelId="{156D5D38-0B44-2840-A7D1-629FCC75EBEF}">
      <dsp:nvSpPr>
        <dsp:cNvPr id="0" name=""/>
        <dsp:cNvSpPr/>
      </dsp:nvSpPr>
      <dsp:spPr>
        <a:xfrm>
          <a:off x="2093012" y="3764110"/>
          <a:ext cx="1558395" cy="1558395"/>
        </a:xfrm>
        <a:prstGeom prst="ellipse">
          <a:avLst/>
        </a:prstGeom>
        <a:gradFill rotWithShape="0">
          <a:gsLst>
            <a:gs pos="0">
              <a:schemeClr val="dk2">
                <a:alpha val="50000"/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dk2">
                <a:alpha val="50000"/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dk2">
                <a:alpha val="50000"/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dk2">
                <a:alpha val="50000"/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>
              <a:solidFill>
                <a:schemeClr val="bg1"/>
              </a:solidFill>
            </a:rPr>
            <a:t>Feature Selection</a:t>
          </a:r>
        </a:p>
      </dsp:txBody>
      <dsp:txXfrm>
        <a:off x="2321234" y="3992332"/>
        <a:ext cx="1101951" cy="1101951"/>
      </dsp:txXfrm>
    </dsp:sp>
    <dsp:sp modelId="{18CD52CF-EB9B-CB4A-B5B8-1F17A50C389F}">
      <dsp:nvSpPr>
        <dsp:cNvPr id="0" name=""/>
        <dsp:cNvSpPr/>
      </dsp:nvSpPr>
      <dsp:spPr>
        <a:xfrm>
          <a:off x="1356446" y="1497192"/>
          <a:ext cx="1558395" cy="1558395"/>
        </a:xfrm>
        <a:prstGeom prst="ellipse">
          <a:avLst/>
        </a:prstGeom>
        <a:gradFill rotWithShape="0">
          <a:gsLst>
            <a:gs pos="0">
              <a:schemeClr val="dk2">
                <a:alpha val="50000"/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dk2">
                <a:alpha val="50000"/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dk2">
                <a:alpha val="50000"/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dk2">
                <a:alpha val="50000"/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>
              <a:solidFill>
                <a:schemeClr val="bg1"/>
              </a:solidFill>
            </a:rPr>
            <a:t>Data Manipulation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>
              <a:solidFill>
                <a:schemeClr val="bg1"/>
              </a:solidFill>
            </a:rPr>
            <a:t>(Grouping)</a:t>
          </a:r>
        </a:p>
      </dsp:txBody>
      <dsp:txXfrm>
        <a:off x="1584668" y="1725414"/>
        <a:ext cx="1101951" cy="110195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4347E0-B3FD-A24A-8250-F7F5A8E595C0}">
      <dsp:nvSpPr>
        <dsp:cNvPr id="0" name=""/>
        <dsp:cNvSpPr/>
      </dsp:nvSpPr>
      <dsp:spPr>
        <a:xfrm>
          <a:off x="6543" y="1253681"/>
          <a:ext cx="1955865" cy="117351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>
              <a:solidFill>
                <a:srgbClr val="C00000"/>
              </a:solidFill>
            </a:rPr>
            <a:t>Big Data</a:t>
          </a:r>
        </a:p>
      </dsp:txBody>
      <dsp:txXfrm>
        <a:off x="40914" y="1288052"/>
        <a:ext cx="1887123" cy="1104777"/>
      </dsp:txXfrm>
    </dsp:sp>
    <dsp:sp modelId="{E1A4C6CF-B188-ED4A-ADDE-DF657B8A92A6}">
      <dsp:nvSpPr>
        <dsp:cNvPr id="0" name=""/>
        <dsp:cNvSpPr/>
      </dsp:nvSpPr>
      <dsp:spPr>
        <a:xfrm>
          <a:off x="2157995" y="1597914"/>
          <a:ext cx="414643" cy="485054"/>
        </a:xfrm>
        <a:prstGeom prst="rightArrow">
          <a:avLst>
            <a:gd name="adj1" fmla="val 60000"/>
            <a:gd name="adj2" fmla="val 50000"/>
          </a:avLst>
        </a:prstGeom>
        <a:solidFill>
          <a:schemeClr val="tx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2157995" y="1694925"/>
        <a:ext cx="290250" cy="291032"/>
      </dsp:txXfrm>
    </dsp:sp>
    <dsp:sp modelId="{EADC5E05-D828-9246-AD83-48A219EC2249}">
      <dsp:nvSpPr>
        <dsp:cNvPr id="0" name=""/>
        <dsp:cNvSpPr/>
      </dsp:nvSpPr>
      <dsp:spPr>
        <a:xfrm>
          <a:off x="2744754" y="1253681"/>
          <a:ext cx="1955865" cy="117351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>
              <a:solidFill>
                <a:srgbClr val="C00000"/>
              </a:solidFill>
            </a:rPr>
            <a:t>Better Models</a:t>
          </a:r>
        </a:p>
      </dsp:txBody>
      <dsp:txXfrm>
        <a:off x="2779125" y="1288052"/>
        <a:ext cx="1887123" cy="1104777"/>
      </dsp:txXfrm>
    </dsp:sp>
    <dsp:sp modelId="{D47198AF-8732-7C4C-8A32-A5F6C758757A}">
      <dsp:nvSpPr>
        <dsp:cNvPr id="0" name=""/>
        <dsp:cNvSpPr/>
      </dsp:nvSpPr>
      <dsp:spPr>
        <a:xfrm>
          <a:off x="4896206" y="1597914"/>
          <a:ext cx="414643" cy="485054"/>
        </a:xfrm>
        <a:prstGeom prst="rightArrow">
          <a:avLst>
            <a:gd name="adj1" fmla="val 60000"/>
            <a:gd name="adj2" fmla="val 50000"/>
          </a:avLst>
        </a:prstGeom>
        <a:solidFill>
          <a:schemeClr val="tx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4896206" y="1694925"/>
        <a:ext cx="290250" cy="291032"/>
      </dsp:txXfrm>
    </dsp:sp>
    <dsp:sp modelId="{986B8274-213A-AF41-BF8E-20D0419DF2B0}">
      <dsp:nvSpPr>
        <dsp:cNvPr id="0" name=""/>
        <dsp:cNvSpPr/>
      </dsp:nvSpPr>
      <dsp:spPr>
        <a:xfrm>
          <a:off x="5482966" y="1253681"/>
          <a:ext cx="1955865" cy="117351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>
              <a:solidFill>
                <a:srgbClr val="C00000"/>
              </a:solidFill>
            </a:rPr>
            <a:t>Higher Precision</a:t>
          </a:r>
        </a:p>
      </dsp:txBody>
      <dsp:txXfrm>
        <a:off x="5517337" y="1288052"/>
        <a:ext cx="1887123" cy="110477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01ECD1-AEE6-0A4F-95D0-31AA89F70F57}">
      <dsp:nvSpPr>
        <dsp:cNvPr id="0" name=""/>
        <dsp:cNvSpPr/>
      </dsp:nvSpPr>
      <dsp:spPr>
        <a:xfrm>
          <a:off x="2631024" y="0"/>
          <a:ext cx="3611438" cy="3611541"/>
        </a:xfrm>
        <a:prstGeom prst="circularArrow">
          <a:avLst>
            <a:gd name="adj1" fmla="val 10980"/>
            <a:gd name="adj2" fmla="val 1142322"/>
            <a:gd name="adj3" fmla="val 4500000"/>
            <a:gd name="adj4" fmla="val 10800000"/>
            <a:gd name="adj5" fmla="val 125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849A14E-9E5D-3A4B-8B4B-8C9D6618B275}">
      <dsp:nvSpPr>
        <dsp:cNvPr id="0" name=""/>
        <dsp:cNvSpPr/>
      </dsp:nvSpPr>
      <dsp:spPr>
        <a:xfrm>
          <a:off x="3428642" y="1307524"/>
          <a:ext cx="2014898" cy="10073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Real-Time Streaming</a:t>
          </a:r>
        </a:p>
      </dsp:txBody>
      <dsp:txXfrm>
        <a:off x="3428642" y="1307524"/>
        <a:ext cx="2014898" cy="1007330"/>
      </dsp:txXfrm>
    </dsp:sp>
    <dsp:sp modelId="{8674A3DF-7263-2742-AAFF-C8EE34E7B27D}">
      <dsp:nvSpPr>
        <dsp:cNvPr id="0" name=""/>
        <dsp:cNvSpPr/>
      </dsp:nvSpPr>
      <dsp:spPr>
        <a:xfrm>
          <a:off x="1885537" y="2314854"/>
          <a:ext cx="3102500" cy="3103812"/>
        </a:xfrm>
        <a:prstGeom prst="blockArc">
          <a:avLst>
            <a:gd name="adj1" fmla="val 0"/>
            <a:gd name="adj2" fmla="val 18900000"/>
            <a:gd name="adj3" fmla="val 1274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D335F95-B475-6044-A7EC-148739E928FD}">
      <dsp:nvSpPr>
        <dsp:cNvPr id="0" name=""/>
        <dsp:cNvSpPr/>
      </dsp:nvSpPr>
      <dsp:spPr>
        <a:xfrm>
          <a:off x="2421193" y="3386666"/>
          <a:ext cx="2014898" cy="10073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Batch Processing</a:t>
          </a:r>
        </a:p>
      </dsp:txBody>
      <dsp:txXfrm>
        <a:off x="2421193" y="3386666"/>
        <a:ext cx="2014898" cy="100733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ACBFEA4-0B39-7A4B-BF26-774062C2B9F2}">
      <dsp:nvSpPr>
        <dsp:cNvPr id="0" name=""/>
        <dsp:cNvSpPr/>
      </dsp:nvSpPr>
      <dsp:spPr>
        <a:xfrm>
          <a:off x="4481489" y="108646"/>
          <a:ext cx="1739609" cy="1739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 dirty="0"/>
            <a:t>Insight</a:t>
          </a:r>
        </a:p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 dirty="0">
              <a:solidFill>
                <a:srgbClr val="C00000"/>
              </a:solidFill>
            </a:rPr>
            <a:t>(Predictive Analytics)</a:t>
          </a:r>
        </a:p>
      </dsp:txBody>
      <dsp:txXfrm>
        <a:off x="4481489" y="108646"/>
        <a:ext cx="1739609" cy="1739609"/>
      </dsp:txXfrm>
    </dsp:sp>
    <dsp:sp modelId="{94664860-5A64-8044-93B0-BD6D1180EA3F}">
      <dsp:nvSpPr>
        <dsp:cNvPr id="0" name=""/>
        <dsp:cNvSpPr/>
      </dsp:nvSpPr>
      <dsp:spPr>
        <a:xfrm>
          <a:off x="1413732" y="-1568"/>
          <a:ext cx="4917581" cy="4917581"/>
        </a:xfrm>
        <a:prstGeom prst="circularArrow">
          <a:avLst>
            <a:gd name="adj1" fmla="val 6898"/>
            <a:gd name="adj2" fmla="val 465044"/>
            <a:gd name="adj3" fmla="val 550710"/>
            <a:gd name="adj4" fmla="val 20584246"/>
            <a:gd name="adj5" fmla="val 8048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76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41000">
              <a:srgbClr val="FFC000"/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0C8B1B8-1B7B-8A4F-BABC-DB9DCA10D18C}">
      <dsp:nvSpPr>
        <dsp:cNvPr id="0" name=""/>
        <dsp:cNvSpPr/>
      </dsp:nvSpPr>
      <dsp:spPr>
        <a:xfrm>
          <a:off x="4481489" y="3066188"/>
          <a:ext cx="1739609" cy="1739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 dirty="0"/>
            <a:t>Action</a:t>
          </a:r>
        </a:p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 dirty="0">
              <a:solidFill>
                <a:srgbClr val="C00000"/>
              </a:solidFill>
            </a:rPr>
            <a:t>(Prescriptive Analytics) </a:t>
          </a:r>
        </a:p>
      </dsp:txBody>
      <dsp:txXfrm>
        <a:off x="4481489" y="3066188"/>
        <a:ext cx="1739609" cy="1739609"/>
      </dsp:txXfrm>
    </dsp:sp>
    <dsp:sp modelId="{74352776-9956-A248-9A60-78401A7EF3C7}">
      <dsp:nvSpPr>
        <dsp:cNvPr id="0" name=""/>
        <dsp:cNvSpPr/>
      </dsp:nvSpPr>
      <dsp:spPr>
        <a:xfrm>
          <a:off x="1413732" y="-1568"/>
          <a:ext cx="4917581" cy="4917581"/>
        </a:xfrm>
        <a:prstGeom prst="circularArrow">
          <a:avLst>
            <a:gd name="adj1" fmla="val 6898"/>
            <a:gd name="adj2" fmla="val 465044"/>
            <a:gd name="adj3" fmla="val 5950710"/>
            <a:gd name="adj4" fmla="val 4384246"/>
            <a:gd name="adj5" fmla="val 8048"/>
          </a:avLst>
        </a:prstGeom>
        <a:gradFill rotWithShape="0">
          <a:gsLst>
            <a:gs pos="0">
              <a:srgbClr val="C00000"/>
            </a:gs>
            <a:gs pos="85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94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D07C354-EA1E-EA41-96BC-54A28CF0E09F}">
      <dsp:nvSpPr>
        <dsp:cNvPr id="0" name=""/>
        <dsp:cNvSpPr/>
      </dsp:nvSpPr>
      <dsp:spPr>
        <a:xfrm>
          <a:off x="1523947" y="3066188"/>
          <a:ext cx="1739609" cy="1739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 dirty="0"/>
            <a:t>Big Data </a:t>
          </a:r>
        </a:p>
      </dsp:txBody>
      <dsp:txXfrm>
        <a:off x="1523947" y="3066188"/>
        <a:ext cx="1739609" cy="1739609"/>
      </dsp:txXfrm>
    </dsp:sp>
    <dsp:sp modelId="{70583579-CAF4-274C-AA10-43EBF7B38F81}">
      <dsp:nvSpPr>
        <dsp:cNvPr id="0" name=""/>
        <dsp:cNvSpPr/>
      </dsp:nvSpPr>
      <dsp:spPr>
        <a:xfrm>
          <a:off x="1413732" y="-1568"/>
          <a:ext cx="4917581" cy="4917581"/>
        </a:xfrm>
        <a:prstGeom prst="circularArrow">
          <a:avLst>
            <a:gd name="adj1" fmla="val 6898"/>
            <a:gd name="adj2" fmla="val 465044"/>
            <a:gd name="adj3" fmla="val 11350710"/>
            <a:gd name="adj4" fmla="val 9784246"/>
            <a:gd name="adj5" fmla="val 8048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rgbClr val="00B0F0"/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6C8D6EA-A118-D242-AC27-B00C919F5F4E}">
      <dsp:nvSpPr>
        <dsp:cNvPr id="0" name=""/>
        <dsp:cNvSpPr/>
      </dsp:nvSpPr>
      <dsp:spPr>
        <a:xfrm>
          <a:off x="1523947" y="108646"/>
          <a:ext cx="1739609" cy="1739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 dirty="0"/>
            <a:t>Analysis</a:t>
          </a:r>
        </a:p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 dirty="0">
              <a:solidFill>
                <a:srgbClr val="C00000"/>
              </a:solidFill>
            </a:rPr>
            <a:t>(Descriptive Analytics) </a:t>
          </a:r>
        </a:p>
      </dsp:txBody>
      <dsp:txXfrm>
        <a:off x="1523947" y="108646"/>
        <a:ext cx="1739609" cy="1739609"/>
      </dsp:txXfrm>
    </dsp:sp>
    <dsp:sp modelId="{15497375-DE72-D145-B0B0-C150C5C672A0}">
      <dsp:nvSpPr>
        <dsp:cNvPr id="0" name=""/>
        <dsp:cNvSpPr/>
      </dsp:nvSpPr>
      <dsp:spPr>
        <a:xfrm>
          <a:off x="1413732" y="26559"/>
          <a:ext cx="4917581" cy="4917581"/>
        </a:xfrm>
        <a:prstGeom prst="circularArrow">
          <a:avLst>
            <a:gd name="adj1" fmla="val 6898"/>
            <a:gd name="adj2" fmla="val 465044"/>
            <a:gd name="adj3" fmla="val 16750710"/>
            <a:gd name="adj4" fmla="val 15184246"/>
            <a:gd name="adj5" fmla="val 8048"/>
          </a:avLst>
        </a:prstGeom>
        <a:gradFill rotWithShape="0">
          <a:gsLst>
            <a:gs pos="0">
              <a:srgbClr val="00B050"/>
            </a:gs>
            <a:gs pos="62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85000">
              <a:srgbClr val="00B050"/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C1A910-C1DD-1643-939D-A345E0BECBBD}">
      <dsp:nvSpPr>
        <dsp:cNvPr id="0" name=""/>
        <dsp:cNvSpPr/>
      </dsp:nvSpPr>
      <dsp:spPr>
        <a:xfrm>
          <a:off x="3238703" y="2070343"/>
          <a:ext cx="1650592" cy="1277979"/>
        </a:xfrm>
        <a:prstGeom prst="ellipse">
          <a:avLst/>
        </a:prstGeom>
        <a:gradFill rotWithShape="0">
          <a:gsLst>
            <a:gs pos="0">
              <a:schemeClr val="accent1">
                <a:alpha val="50000"/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alpha val="50000"/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alpha val="50000"/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alpha val="50000"/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/>
            <a:t>Data Science</a:t>
          </a:r>
        </a:p>
      </dsp:txBody>
      <dsp:txXfrm>
        <a:off x="3480427" y="2257499"/>
        <a:ext cx="1167144" cy="903667"/>
      </dsp:txXfrm>
    </dsp:sp>
    <dsp:sp modelId="{473D5BBF-9852-674F-A20E-E28C2F692061}">
      <dsp:nvSpPr>
        <dsp:cNvPr id="0" name=""/>
        <dsp:cNvSpPr/>
      </dsp:nvSpPr>
      <dsp:spPr>
        <a:xfrm>
          <a:off x="3312583" y="536"/>
          <a:ext cx="1502833" cy="1502833"/>
        </a:xfrm>
        <a:prstGeom prst="ellipse">
          <a:avLst/>
        </a:prstGeom>
        <a:gradFill rotWithShape="0">
          <a:gsLst>
            <a:gs pos="0">
              <a:schemeClr val="accent1">
                <a:alpha val="50000"/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alpha val="50000"/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alpha val="50000"/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alpha val="50000"/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/>
            <a:t>Data Engineering</a:t>
          </a:r>
        </a:p>
      </dsp:txBody>
      <dsp:txXfrm>
        <a:off x="3532668" y="220621"/>
        <a:ext cx="1062663" cy="1062663"/>
      </dsp:txXfrm>
    </dsp:sp>
    <dsp:sp modelId="{EDEEC384-6A64-3C4A-8680-CC60E7A36761}">
      <dsp:nvSpPr>
        <dsp:cNvPr id="0" name=""/>
        <dsp:cNvSpPr/>
      </dsp:nvSpPr>
      <dsp:spPr>
        <a:xfrm>
          <a:off x="4696660" y="573839"/>
          <a:ext cx="1502833" cy="1502833"/>
        </a:xfrm>
        <a:prstGeom prst="ellipse">
          <a:avLst/>
        </a:prstGeom>
        <a:gradFill rotWithShape="0">
          <a:gsLst>
            <a:gs pos="0">
              <a:schemeClr val="accent1">
                <a:alpha val="50000"/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alpha val="50000"/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alpha val="50000"/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alpha val="50000"/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/>
            <a:t>Domain Expertise</a:t>
          </a:r>
        </a:p>
      </dsp:txBody>
      <dsp:txXfrm>
        <a:off x="4916745" y="793924"/>
        <a:ext cx="1062663" cy="1062663"/>
      </dsp:txXfrm>
    </dsp:sp>
    <dsp:sp modelId="{7F8FB990-E536-434F-BD94-72E03F670011}">
      <dsp:nvSpPr>
        <dsp:cNvPr id="0" name=""/>
        <dsp:cNvSpPr/>
      </dsp:nvSpPr>
      <dsp:spPr>
        <a:xfrm>
          <a:off x="5269963" y="1957916"/>
          <a:ext cx="1502833" cy="1502833"/>
        </a:xfrm>
        <a:prstGeom prst="ellipse">
          <a:avLst/>
        </a:prstGeom>
        <a:gradFill rotWithShape="0">
          <a:gsLst>
            <a:gs pos="0">
              <a:schemeClr val="accent1">
                <a:alpha val="50000"/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alpha val="50000"/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alpha val="50000"/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alpha val="50000"/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/>
            <a:t>Scientific Method</a:t>
          </a:r>
        </a:p>
      </dsp:txBody>
      <dsp:txXfrm>
        <a:off x="5490048" y="2178001"/>
        <a:ext cx="1062663" cy="1062663"/>
      </dsp:txXfrm>
    </dsp:sp>
    <dsp:sp modelId="{29A85286-1053-B54C-B3A0-B1A34CC0EF48}">
      <dsp:nvSpPr>
        <dsp:cNvPr id="0" name=""/>
        <dsp:cNvSpPr/>
      </dsp:nvSpPr>
      <dsp:spPr>
        <a:xfrm>
          <a:off x="4684381" y="3363041"/>
          <a:ext cx="1502833" cy="1502833"/>
        </a:xfrm>
        <a:prstGeom prst="ellipse">
          <a:avLst/>
        </a:prstGeom>
        <a:gradFill rotWithShape="0">
          <a:gsLst>
            <a:gs pos="0">
              <a:schemeClr val="accent1">
                <a:alpha val="50000"/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alpha val="50000"/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alpha val="50000"/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alpha val="50000"/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/>
            <a:t>Math</a:t>
          </a:r>
        </a:p>
      </dsp:txBody>
      <dsp:txXfrm>
        <a:off x="4904466" y="3583126"/>
        <a:ext cx="1062663" cy="1062663"/>
      </dsp:txXfrm>
    </dsp:sp>
    <dsp:sp modelId="{26BFCAFB-A996-4647-BE2D-7A19D5A52074}">
      <dsp:nvSpPr>
        <dsp:cNvPr id="0" name=""/>
        <dsp:cNvSpPr/>
      </dsp:nvSpPr>
      <dsp:spPr>
        <a:xfrm>
          <a:off x="3312583" y="3915297"/>
          <a:ext cx="1502833" cy="1502833"/>
        </a:xfrm>
        <a:prstGeom prst="ellipse">
          <a:avLst/>
        </a:prstGeom>
        <a:gradFill rotWithShape="0">
          <a:gsLst>
            <a:gs pos="0">
              <a:schemeClr val="accent1">
                <a:alpha val="50000"/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alpha val="50000"/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alpha val="50000"/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alpha val="50000"/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/>
            <a:t>Statistics</a:t>
          </a:r>
        </a:p>
      </dsp:txBody>
      <dsp:txXfrm>
        <a:off x="3532668" y="4135382"/>
        <a:ext cx="1062663" cy="1062663"/>
      </dsp:txXfrm>
    </dsp:sp>
    <dsp:sp modelId="{3EC90B30-13AB-BD4D-85DC-A4D9E758DC04}">
      <dsp:nvSpPr>
        <dsp:cNvPr id="0" name=""/>
        <dsp:cNvSpPr/>
      </dsp:nvSpPr>
      <dsp:spPr>
        <a:xfrm>
          <a:off x="1928506" y="3341993"/>
          <a:ext cx="1502833" cy="1502833"/>
        </a:xfrm>
        <a:prstGeom prst="ellipse">
          <a:avLst/>
        </a:prstGeom>
        <a:gradFill rotWithShape="0">
          <a:gsLst>
            <a:gs pos="0">
              <a:schemeClr val="accent1">
                <a:alpha val="50000"/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alpha val="50000"/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alpha val="50000"/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alpha val="50000"/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/>
            <a:t>Advanced Computing</a:t>
          </a:r>
        </a:p>
      </dsp:txBody>
      <dsp:txXfrm>
        <a:off x="2148591" y="3562078"/>
        <a:ext cx="1062663" cy="1062663"/>
      </dsp:txXfrm>
    </dsp:sp>
    <dsp:sp modelId="{9B829164-B4B8-9647-A34E-1525C93CF354}">
      <dsp:nvSpPr>
        <dsp:cNvPr id="0" name=""/>
        <dsp:cNvSpPr/>
      </dsp:nvSpPr>
      <dsp:spPr>
        <a:xfrm>
          <a:off x="1355202" y="1957916"/>
          <a:ext cx="1502833" cy="1502833"/>
        </a:xfrm>
        <a:prstGeom prst="ellipse">
          <a:avLst/>
        </a:prstGeom>
        <a:gradFill rotWithShape="0">
          <a:gsLst>
            <a:gs pos="0">
              <a:schemeClr val="accent1">
                <a:alpha val="50000"/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alpha val="50000"/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alpha val="50000"/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alpha val="50000"/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/>
            <a:t>Visualization</a:t>
          </a:r>
        </a:p>
      </dsp:txBody>
      <dsp:txXfrm>
        <a:off x="1575287" y="2178001"/>
        <a:ext cx="1062663" cy="1062663"/>
      </dsp:txXfrm>
    </dsp:sp>
    <dsp:sp modelId="{A44BC7D7-B5A2-2543-BE9B-CFFD0BB43571}">
      <dsp:nvSpPr>
        <dsp:cNvPr id="0" name=""/>
        <dsp:cNvSpPr/>
      </dsp:nvSpPr>
      <dsp:spPr>
        <a:xfrm>
          <a:off x="1928506" y="573839"/>
          <a:ext cx="1502833" cy="1502833"/>
        </a:xfrm>
        <a:prstGeom prst="ellipse">
          <a:avLst/>
        </a:prstGeom>
        <a:gradFill rotWithShape="0">
          <a:gsLst>
            <a:gs pos="0">
              <a:schemeClr val="accent1">
                <a:alpha val="50000"/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alpha val="50000"/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alpha val="50000"/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alpha val="50000"/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/>
            <a:t>Hacker Mindset</a:t>
          </a:r>
        </a:p>
      </dsp:txBody>
      <dsp:txXfrm>
        <a:off x="2148591" y="793924"/>
        <a:ext cx="1062663" cy="1062663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62BFF8D-E6AA-4748-A644-757814485F31}">
      <dsp:nvSpPr>
        <dsp:cNvPr id="0" name=""/>
        <dsp:cNvSpPr/>
      </dsp:nvSpPr>
      <dsp:spPr>
        <a:xfrm rot="5400000">
          <a:off x="295981" y="2489712"/>
          <a:ext cx="880363" cy="1464904"/>
        </a:xfrm>
        <a:prstGeom prst="corner">
          <a:avLst>
            <a:gd name="adj1" fmla="val 16120"/>
            <a:gd name="adj2" fmla="val 1611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246A812-91C0-BF44-B5C4-37671223345E}">
      <dsp:nvSpPr>
        <dsp:cNvPr id="0" name=""/>
        <dsp:cNvSpPr/>
      </dsp:nvSpPr>
      <dsp:spPr>
        <a:xfrm>
          <a:off x="149026" y="2927403"/>
          <a:ext cx="1322524" cy="11592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Problem Definition</a:t>
          </a:r>
        </a:p>
      </dsp:txBody>
      <dsp:txXfrm>
        <a:off x="149026" y="2927403"/>
        <a:ext cx="1322524" cy="1159269"/>
      </dsp:txXfrm>
    </dsp:sp>
    <dsp:sp modelId="{BB63D039-E84E-F84B-9748-A0C9203C98C9}">
      <dsp:nvSpPr>
        <dsp:cNvPr id="0" name=""/>
        <dsp:cNvSpPr/>
      </dsp:nvSpPr>
      <dsp:spPr>
        <a:xfrm>
          <a:off x="1222018" y="2381864"/>
          <a:ext cx="249532" cy="249532"/>
        </a:xfrm>
        <a:prstGeom prst="triangle">
          <a:avLst>
            <a:gd name="adj" fmla="val 10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266A73A-6BCB-4545-95A2-ABFE5DDFA62A}">
      <dsp:nvSpPr>
        <dsp:cNvPr id="0" name=""/>
        <dsp:cNvSpPr/>
      </dsp:nvSpPr>
      <dsp:spPr>
        <a:xfrm rot="5400000">
          <a:off x="1915009" y="2089082"/>
          <a:ext cx="880363" cy="1464904"/>
        </a:xfrm>
        <a:prstGeom prst="corner">
          <a:avLst>
            <a:gd name="adj1" fmla="val 16120"/>
            <a:gd name="adj2" fmla="val 1611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8B87CE8-5297-0A48-A021-E5CCD043A5F3}">
      <dsp:nvSpPr>
        <dsp:cNvPr id="0" name=""/>
        <dsp:cNvSpPr/>
      </dsp:nvSpPr>
      <dsp:spPr>
        <a:xfrm>
          <a:off x="1768054" y="2526773"/>
          <a:ext cx="1322524" cy="11592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People</a:t>
          </a:r>
        </a:p>
      </dsp:txBody>
      <dsp:txXfrm>
        <a:off x="1768054" y="2526773"/>
        <a:ext cx="1322524" cy="1159269"/>
      </dsp:txXfrm>
    </dsp:sp>
    <dsp:sp modelId="{35E70503-436C-9543-82E2-B0D14D9920D0}">
      <dsp:nvSpPr>
        <dsp:cNvPr id="0" name=""/>
        <dsp:cNvSpPr/>
      </dsp:nvSpPr>
      <dsp:spPr>
        <a:xfrm>
          <a:off x="2841045" y="1981234"/>
          <a:ext cx="249532" cy="249532"/>
        </a:xfrm>
        <a:prstGeom prst="triangle">
          <a:avLst>
            <a:gd name="adj" fmla="val 10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FD32BE0-B537-164E-81AA-DB4A56972ACA}">
      <dsp:nvSpPr>
        <dsp:cNvPr id="0" name=""/>
        <dsp:cNvSpPr/>
      </dsp:nvSpPr>
      <dsp:spPr>
        <a:xfrm rot="5400000">
          <a:off x="3534037" y="1688452"/>
          <a:ext cx="880363" cy="1464904"/>
        </a:xfrm>
        <a:prstGeom prst="corner">
          <a:avLst>
            <a:gd name="adj1" fmla="val 16120"/>
            <a:gd name="adj2" fmla="val 1611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6E8D2AE-32C9-4E42-956F-EE69F44F087A}">
      <dsp:nvSpPr>
        <dsp:cNvPr id="0" name=""/>
        <dsp:cNvSpPr/>
      </dsp:nvSpPr>
      <dsp:spPr>
        <a:xfrm>
          <a:off x="3387082" y="2126143"/>
          <a:ext cx="1322524" cy="11592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Process </a:t>
          </a:r>
        </a:p>
      </dsp:txBody>
      <dsp:txXfrm>
        <a:off x="3387082" y="2126143"/>
        <a:ext cx="1322524" cy="1159269"/>
      </dsp:txXfrm>
    </dsp:sp>
    <dsp:sp modelId="{C536D241-E61B-B947-B6B6-A6D57CC7C234}">
      <dsp:nvSpPr>
        <dsp:cNvPr id="0" name=""/>
        <dsp:cNvSpPr/>
      </dsp:nvSpPr>
      <dsp:spPr>
        <a:xfrm>
          <a:off x="4460073" y="1580604"/>
          <a:ext cx="249532" cy="249532"/>
        </a:xfrm>
        <a:prstGeom prst="triangle">
          <a:avLst>
            <a:gd name="adj" fmla="val 10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C997594-D903-BC44-A61F-FB0017DFF99A}">
      <dsp:nvSpPr>
        <dsp:cNvPr id="0" name=""/>
        <dsp:cNvSpPr/>
      </dsp:nvSpPr>
      <dsp:spPr>
        <a:xfrm rot="5400000">
          <a:off x="5153064" y="1287822"/>
          <a:ext cx="880363" cy="1464904"/>
        </a:xfrm>
        <a:prstGeom prst="corner">
          <a:avLst>
            <a:gd name="adj1" fmla="val 16120"/>
            <a:gd name="adj2" fmla="val 1611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9F3EB28-09E3-B342-BCFF-3E4BF75BEC5A}">
      <dsp:nvSpPr>
        <dsp:cNvPr id="0" name=""/>
        <dsp:cNvSpPr/>
      </dsp:nvSpPr>
      <dsp:spPr>
        <a:xfrm>
          <a:off x="5006110" y="1725513"/>
          <a:ext cx="1322524" cy="11592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Platform</a:t>
          </a:r>
        </a:p>
      </dsp:txBody>
      <dsp:txXfrm>
        <a:off x="5006110" y="1725513"/>
        <a:ext cx="1322524" cy="1159269"/>
      </dsp:txXfrm>
    </dsp:sp>
    <dsp:sp modelId="{44D1272A-BD21-5F41-B3D3-4AC9902919F5}">
      <dsp:nvSpPr>
        <dsp:cNvPr id="0" name=""/>
        <dsp:cNvSpPr/>
      </dsp:nvSpPr>
      <dsp:spPr>
        <a:xfrm>
          <a:off x="6079101" y="1179974"/>
          <a:ext cx="249532" cy="249532"/>
        </a:xfrm>
        <a:prstGeom prst="triangle">
          <a:avLst>
            <a:gd name="adj" fmla="val 10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271FBEE-C19F-CA4E-894A-F4DA07126A17}">
      <dsp:nvSpPr>
        <dsp:cNvPr id="0" name=""/>
        <dsp:cNvSpPr/>
      </dsp:nvSpPr>
      <dsp:spPr>
        <a:xfrm rot="5400000">
          <a:off x="6772092" y="887192"/>
          <a:ext cx="880363" cy="1464904"/>
        </a:xfrm>
        <a:prstGeom prst="corner">
          <a:avLst>
            <a:gd name="adj1" fmla="val 16120"/>
            <a:gd name="adj2" fmla="val 1611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B69E4BB-EE24-DA42-8DE3-5E53D31F3F37}">
      <dsp:nvSpPr>
        <dsp:cNvPr id="0" name=""/>
        <dsp:cNvSpPr/>
      </dsp:nvSpPr>
      <dsp:spPr>
        <a:xfrm>
          <a:off x="6625138" y="1324883"/>
          <a:ext cx="1322524" cy="11592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Product</a:t>
          </a:r>
        </a:p>
      </dsp:txBody>
      <dsp:txXfrm>
        <a:off x="6625138" y="1324883"/>
        <a:ext cx="1322524" cy="1159269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088BD7-973D-AF46-B0BE-0A48E7F69A54}">
      <dsp:nvSpPr>
        <dsp:cNvPr id="0" name=""/>
        <dsp:cNvSpPr/>
      </dsp:nvSpPr>
      <dsp:spPr>
        <a:xfrm>
          <a:off x="195729" y="1313340"/>
          <a:ext cx="2920666" cy="9624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 dirty="0"/>
        </a:p>
      </dsp:txBody>
      <dsp:txXfrm>
        <a:off x="195729" y="1313340"/>
        <a:ext cx="2920666" cy="962492"/>
      </dsp:txXfrm>
    </dsp:sp>
    <dsp:sp modelId="{DA5102FB-FDEF-FC47-937C-2A3D569D0BFF}">
      <dsp:nvSpPr>
        <dsp:cNvPr id="0" name=""/>
        <dsp:cNvSpPr/>
      </dsp:nvSpPr>
      <dsp:spPr>
        <a:xfrm>
          <a:off x="83195" y="2777570"/>
          <a:ext cx="2920666" cy="18032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2230" tIns="62230" rIns="62230" bIns="62230" numCol="1" spcCol="1270" anchor="ctr" anchorCtr="0">
          <a:noAutofit/>
        </a:bodyPr>
        <a:lstStyle/>
        <a:p>
          <a:pPr marL="0" lvl="0" indent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900" kern="1200" dirty="0">
              <a:solidFill>
                <a:srgbClr val="C00000"/>
              </a:solidFill>
            </a:rPr>
            <a:t>Call Center Logs </a:t>
          </a:r>
        </a:p>
      </dsp:txBody>
      <dsp:txXfrm>
        <a:off x="83195" y="2777570"/>
        <a:ext cx="2920666" cy="1803241"/>
      </dsp:txXfrm>
    </dsp:sp>
    <dsp:sp modelId="{31EFEA4C-6B54-B14C-9382-69F89A8410F1}">
      <dsp:nvSpPr>
        <dsp:cNvPr id="0" name=""/>
        <dsp:cNvSpPr/>
      </dsp:nvSpPr>
      <dsp:spPr>
        <a:xfrm>
          <a:off x="192410" y="1020609"/>
          <a:ext cx="232325" cy="23232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C69A2F9-FAC3-524A-80B0-045D0DCA3F02}">
      <dsp:nvSpPr>
        <dsp:cNvPr id="0" name=""/>
        <dsp:cNvSpPr/>
      </dsp:nvSpPr>
      <dsp:spPr>
        <a:xfrm>
          <a:off x="355038" y="695353"/>
          <a:ext cx="232325" cy="23232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002B9B1-8375-6F43-9904-37D189029667}">
      <dsp:nvSpPr>
        <dsp:cNvPr id="0" name=""/>
        <dsp:cNvSpPr/>
      </dsp:nvSpPr>
      <dsp:spPr>
        <a:xfrm>
          <a:off x="745345" y="760404"/>
          <a:ext cx="365083" cy="365083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3EF25CA-288C-E542-9713-AB0B9EC90B45}">
      <dsp:nvSpPr>
        <dsp:cNvPr id="0" name=""/>
        <dsp:cNvSpPr/>
      </dsp:nvSpPr>
      <dsp:spPr>
        <a:xfrm>
          <a:off x="1070601" y="402623"/>
          <a:ext cx="232325" cy="23232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FBFECAC-05CA-664E-A09D-592080BFD85A}">
      <dsp:nvSpPr>
        <dsp:cNvPr id="0" name=""/>
        <dsp:cNvSpPr/>
      </dsp:nvSpPr>
      <dsp:spPr>
        <a:xfrm>
          <a:off x="1493434" y="272520"/>
          <a:ext cx="232325" cy="23232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9110E90-BFD5-E64D-83CB-F7625586E77C}">
      <dsp:nvSpPr>
        <dsp:cNvPr id="0" name=""/>
        <dsp:cNvSpPr/>
      </dsp:nvSpPr>
      <dsp:spPr>
        <a:xfrm>
          <a:off x="2013843" y="500200"/>
          <a:ext cx="232325" cy="23232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42AEB2B-DCE2-C44B-8BDB-35ACD0D881A1}">
      <dsp:nvSpPr>
        <dsp:cNvPr id="0" name=""/>
        <dsp:cNvSpPr/>
      </dsp:nvSpPr>
      <dsp:spPr>
        <a:xfrm>
          <a:off x="2339099" y="662828"/>
          <a:ext cx="365083" cy="365083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A8F4615-8B9E-984C-B6DD-0F1B89FF5419}">
      <dsp:nvSpPr>
        <dsp:cNvPr id="0" name=""/>
        <dsp:cNvSpPr/>
      </dsp:nvSpPr>
      <dsp:spPr>
        <a:xfrm>
          <a:off x="2794458" y="1020609"/>
          <a:ext cx="232325" cy="23232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D3E1A08-1AF8-484D-A996-49989EFA7B78}">
      <dsp:nvSpPr>
        <dsp:cNvPr id="0" name=""/>
        <dsp:cNvSpPr/>
      </dsp:nvSpPr>
      <dsp:spPr>
        <a:xfrm>
          <a:off x="2989611" y="1378391"/>
          <a:ext cx="232325" cy="23232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4AD9424-A25A-F54F-889B-84B9E8ECA593}">
      <dsp:nvSpPr>
        <dsp:cNvPr id="0" name=""/>
        <dsp:cNvSpPr/>
      </dsp:nvSpPr>
      <dsp:spPr>
        <a:xfrm>
          <a:off x="1298280" y="695353"/>
          <a:ext cx="597408" cy="597408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573A465-0D13-554D-83BF-A964E9EE770E}">
      <dsp:nvSpPr>
        <dsp:cNvPr id="0" name=""/>
        <dsp:cNvSpPr/>
      </dsp:nvSpPr>
      <dsp:spPr>
        <a:xfrm>
          <a:off x="29782" y="1931326"/>
          <a:ext cx="232325" cy="23232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EA01681-E994-A042-858A-F5A6B579BBE0}">
      <dsp:nvSpPr>
        <dsp:cNvPr id="0" name=""/>
        <dsp:cNvSpPr/>
      </dsp:nvSpPr>
      <dsp:spPr>
        <a:xfrm>
          <a:off x="224935" y="2224056"/>
          <a:ext cx="365083" cy="365083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BA93879-5E73-E649-8FB1-8F51080E9B6F}">
      <dsp:nvSpPr>
        <dsp:cNvPr id="0" name=""/>
        <dsp:cNvSpPr/>
      </dsp:nvSpPr>
      <dsp:spPr>
        <a:xfrm>
          <a:off x="712819" y="2484261"/>
          <a:ext cx="531030" cy="531030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CB6A4DC-4F85-4B4E-A05C-1FB02FA69C88}">
      <dsp:nvSpPr>
        <dsp:cNvPr id="0" name=""/>
        <dsp:cNvSpPr/>
      </dsp:nvSpPr>
      <dsp:spPr>
        <a:xfrm>
          <a:off x="1395857" y="2907094"/>
          <a:ext cx="232325" cy="23232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402FFC8-0762-2D44-BE36-EC3A3ADF639D}">
      <dsp:nvSpPr>
        <dsp:cNvPr id="0" name=""/>
        <dsp:cNvSpPr/>
      </dsp:nvSpPr>
      <dsp:spPr>
        <a:xfrm>
          <a:off x="1525959" y="2484261"/>
          <a:ext cx="365083" cy="365083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E4B4F7A-2019-4A40-ADCE-43311F210DD3}">
      <dsp:nvSpPr>
        <dsp:cNvPr id="0" name=""/>
        <dsp:cNvSpPr/>
      </dsp:nvSpPr>
      <dsp:spPr>
        <a:xfrm>
          <a:off x="1851215" y="2939620"/>
          <a:ext cx="232325" cy="23232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B026F2B-3A99-E14F-BEAC-9D681025531E}">
      <dsp:nvSpPr>
        <dsp:cNvPr id="0" name=""/>
        <dsp:cNvSpPr/>
      </dsp:nvSpPr>
      <dsp:spPr>
        <a:xfrm>
          <a:off x="2143946" y="2419210"/>
          <a:ext cx="531030" cy="531030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3C14AA0-C8AE-7442-A60F-651CD61690F9}">
      <dsp:nvSpPr>
        <dsp:cNvPr id="0" name=""/>
        <dsp:cNvSpPr/>
      </dsp:nvSpPr>
      <dsp:spPr>
        <a:xfrm>
          <a:off x="2859509" y="2289108"/>
          <a:ext cx="365083" cy="365083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3A253CF-9785-1C48-AEC4-08F3BA64421E}">
      <dsp:nvSpPr>
        <dsp:cNvPr id="0" name=""/>
        <dsp:cNvSpPr/>
      </dsp:nvSpPr>
      <dsp:spPr>
        <a:xfrm>
          <a:off x="3224592" y="759863"/>
          <a:ext cx="1072197" cy="2046942"/>
        </a:xfrm>
        <a:prstGeom prst="chevron">
          <a:avLst>
            <a:gd name="adj" fmla="val 6231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tint val="60000"/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A717799-AE74-D147-AFB8-B106707518A2}">
      <dsp:nvSpPr>
        <dsp:cNvPr id="0" name=""/>
        <dsp:cNvSpPr/>
      </dsp:nvSpPr>
      <dsp:spPr>
        <a:xfrm>
          <a:off x="4101845" y="759863"/>
          <a:ext cx="1072197" cy="2046942"/>
        </a:xfrm>
        <a:prstGeom prst="chevron">
          <a:avLst>
            <a:gd name="adj" fmla="val 6231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tint val="60000"/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AD34BCC-BF65-E84E-A785-90C94BA38347}">
      <dsp:nvSpPr>
        <dsp:cNvPr id="0" name=""/>
        <dsp:cNvSpPr/>
      </dsp:nvSpPr>
      <dsp:spPr>
        <a:xfrm>
          <a:off x="5423679" y="642785"/>
          <a:ext cx="2485548" cy="2485548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>
              <a:solidFill>
                <a:srgbClr val="C00000"/>
              </a:solidFill>
            </a:rPr>
            <a:t>New Product Capabilities</a:t>
          </a:r>
        </a:p>
      </dsp:txBody>
      <dsp:txXfrm>
        <a:off x="5787679" y="1006785"/>
        <a:ext cx="1757548" cy="1757548"/>
      </dsp:txXfrm>
    </dsp:sp>
    <dsp:sp modelId="{91C6315C-2940-224D-A6AF-C303459DFEC5}">
      <dsp:nvSpPr>
        <dsp:cNvPr id="0" name=""/>
        <dsp:cNvSpPr/>
      </dsp:nvSpPr>
      <dsp:spPr>
        <a:xfrm>
          <a:off x="14072" y="0"/>
          <a:ext cx="2924175" cy="18032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2230" tIns="62230" rIns="62230" bIns="62230" numCol="1" spcCol="1270" anchor="ctr" anchorCtr="0">
          <a:noAutofit/>
        </a:bodyPr>
        <a:lstStyle/>
        <a:p>
          <a:pPr marL="0" lvl="0" indent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900" kern="1200" dirty="0">
              <a:solidFill>
                <a:srgbClr val="C00000"/>
              </a:solidFill>
            </a:rPr>
            <a:t>Sales Figures</a:t>
          </a:r>
        </a:p>
      </dsp:txBody>
      <dsp:txXfrm>
        <a:off x="14072" y="0"/>
        <a:ext cx="2924175" cy="1803241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088BD7-973D-AF46-B0BE-0A48E7F69A54}">
      <dsp:nvSpPr>
        <dsp:cNvPr id="0" name=""/>
        <dsp:cNvSpPr/>
      </dsp:nvSpPr>
      <dsp:spPr>
        <a:xfrm>
          <a:off x="195729" y="1313340"/>
          <a:ext cx="2920666" cy="9624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000" kern="1200" dirty="0"/>
        </a:p>
      </dsp:txBody>
      <dsp:txXfrm>
        <a:off x="195729" y="1313340"/>
        <a:ext cx="2920666" cy="962492"/>
      </dsp:txXfrm>
    </dsp:sp>
    <dsp:sp modelId="{DA5102FB-FDEF-FC47-937C-2A3D569D0BFF}">
      <dsp:nvSpPr>
        <dsp:cNvPr id="0" name=""/>
        <dsp:cNvSpPr/>
      </dsp:nvSpPr>
      <dsp:spPr>
        <a:xfrm>
          <a:off x="1308502" y="2904176"/>
          <a:ext cx="2920666" cy="18032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930" tIns="74930" rIns="74930" bIns="74930" numCol="1" spcCol="1270" anchor="ctr" anchorCtr="0">
          <a:noAutofit/>
        </a:bodyPr>
        <a:lstStyle/>
        <a:p>
          <a:pPr marL="0" lvl="0" indent="0" algn="ctr" defTabSz="2622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900" kern="1200" dirty="0">
              <a:solidFill>
                <a:srgbClr val="C00000"/>
              </a:solidFill>
            </a:rPr>
            <a:t>Sensor Data</a:t>
          </a:r>
        </a:p>
      </dsp:txBody>
      <dsp:txXfrm>
        <a:off x="1308502" y="2904176"/>
        <a:ext cx="2920666" cy="1803241"/>
      </dsp:txXfrm>
    </dsp:sp>
    <dsp:sp modelId="{31EFEA4C-6B54-B14C-9382-69F89A8410F1}">
      <dsp:nvSpPr>
        <dsp:cNvPr id="0" name=""/>
        <dsp:cNvSpPr/>
      </dsp:nvSpPr>
      <dsp:spPr>
        <a:xfrm>
          <a:off x="192410" y="1020609"/>
          <a:ext cx="232325" cy="23232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C69A2F9-FAC3-524A-80B0-045D0DCA3F02}">
      <dsp:nvSpPr>
        <dsp:cNvPr id="0" name=""/>
        <dsp:cNvSpPr/>
      </dsp:nvSpPr>
      <dsp:spPr>
        <a:xfrm>
          <a:off x="355038" y="695353"/>
          <a:ext cx="232325" cy="23232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002B9B1-8375-6F43-9904-37D189029667}">
      <dsp:nvSpPr>
        <dsp:cNvPr id="0" name=""/>
        <dsp:cNvSpPr/>
      </dsp:nvSpPr>
      <dsp:spPr>
        <a:xfrm>
          <a:off x="745345" y="760404"/>
          <a:ext cx="365083" cy="365083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3EF25CA-288C-E542-9713-AB0B9EC90B45}">
      <dsp:nvSpPr>
        <dsp:cNvPr id="0" name=""/>
        <dsp:cNvSpPr/>
      </dsp:nvSpPr>
      <dsp:spPr>
        <a:xfrm>
          <a:off x="1070601" y="402623"/>
          <a:ext cx="232325" cy="23232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FBFECAC-05CA-664E-A09D-592080BFD85A}">
      <dsp:nvSpPr>
        <dsp:cNvPr id="0" name=""/>
        <dsp:cNvSpPr/>
      </dsp:nvSpPr>
      <dsp:spPr>
        <a:xfrm>
          <a:off x="1493434" y="272520"/>
          <a:ext cx="232325" cy="23232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9110E90-BFD5-E64D-83CB-F7625586E77C}">
      <dsp:nvSpPr>
        <dsp:cNvPr id="0" name=""/>
        <dsp:cNvSpPr/>
      </dsp:nvSpPr>
      <dsp:spPr>
        <a:xfrm>
          <a:off x="2013843" y="500200"/>
          <a:ext cx="232325" cy="23232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42AEB2B-DCE2-C44B-8BDB-35ACD0D881A1}">
      <dsp:nvSpPr>
        <dsp:cNvPr id="0" name=""/>
        <dsp:cNvSpPr/>
      </dsp:nvSpPr>
      <dsp:spPr>
        <a:xfrm>
          <a:off x="2339099" y="662828"/>
          <a:ext cx="365083" cy="365083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A8F4615-8B9E-984C-B6DD-0F1B89FF5419}">
      <dsp:nvSpPr>
        <dsp:cNvPr id="0" name=""/>
        <dsp:cNvSpPr/>
      </dsp:nvSpPr>
      <dsp:spPr>
        <a:xfrm>
          <a:off x="2794458" y="1020609"/>
          <a:ext cx="232325" cy="23232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D3E1A08-1AF8-484D-A996-49989EFA7B78}">
      <dsp:nvSpPr>
        <dsp:cNvPr id="0" name=""/>
        <dsp:cNvSpPr/>
      </dsp:nvSpPr>
      <dsp:spPr>
        <a:xfrm>
          <a:off x="2989611" y="1378391"/>
          <a:ext cx="232325" cy="23232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4AD9424-A25A-F54F-889B-84B9E8ECA593}">
      <dsp:nvSpPr>
        <dsp:cNvPr id="0" name=""/>
        <dsp:cNvSpPr/>
      </dsp:nvSpPr>
      <dsp:spPr>
        <a:xfrm>
          <a:off x="1298280" y="695353"/>
          <a:ext cx="597408" cy="597408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573A465-0D13-554D-83BF-A964E9EE770E}">
      <dsp:nvSpPr>
        <dsp:cNvPr id="0" name=""/>
        <dsp:cNvSpPr/>
      </dsp:nvSpPr>
      <dsp:spPr>
        <a:xfrm>
          <a:off x="29782" y="1931326"/>
          <a:ext cx="232325" cy="23232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EA01681-E994-A042-858A-F5A6B579BBE0}">
      <dsp:nvSpPr>
        <dsp:cNvPr id="0" name=""/>
        <dsp:cNvSpPr/>
      </dsp:nvSpPr>
      <dsp:spPr>
        <a:xfrm>
          <a:off x="224935" y="2224056"/>
          <a:ext cx="365083" cy="365083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BA93879-5E73-E649-8FB1-8F51080E9B6F}">
      <dsp:nvSpPr>
        <dsp:cNvPr id="0" name=""/>
        <dsp:cNvSpPr/>
      </dsp:nvSpPr>
      <dsp:spPr>
        <a:xfrm>
          <a:off x="712819" y="2484261"/>
          <a:ext cx="531030" cy="531030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CB6A4DC-4F85-4B4E-A05C-1FB02FA69C88}">
      <dsp:nvSpPr>
        <dsp:cNvPr id="0" name=""/>
        <dsp:cNvSpPr/>
      </dsp:nvSpPr>
      <dsp:spPr>
        <a:xfrm>
          <a:off x="1395857" y="2907094"/>
          <a:ext cx="232325" cy="23232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402FFC8-0762-2D44-BE36-EC3A3ADF639D}">
      <dsp:nvSpPr>
        <dsp:cNvPr id="0" name=""/>
        <dsp:cNvSpPr/>
      </dsp:nvSpPr>
      <dsp:spPr>
        <a:xfrm>
          <a:off x="1525959" y="2484261"/>
          <a:ext cx="365083" cy="365083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E4B4F7A-2019-4A40-ADCE-43311F210DD3}">
      <dsp:nvSpPr>
        <dsp:cNvPr id="0" name=""/>
        <dsp:cNvSpPr/>
      </dsp:nvSpPr>
      <dsp:spPr>
        <a:xfrm>
          <a:off x="1851215" y="2939620"/>
          <a:ext cx="232325" cy="23232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B026F2B-3A99-E14F-BEAC-9D681025531E}">
      <dsp:nvSpPr>
        <dsp:cNvPr id="0" name=""/>
        <dsp:cNvSpPr/>
      </dsp:nvSpPr>
      <dsp:spPr>
        <a:xfrm>
          <a:off x="2143946" y="2419210"/>
          <a:ext cx="531030" cy="531030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3C14AA0-C8AE-7442-A60F-651CD61690F9}">
      <dsp:nvSpPr>
        <dsp:cNvPr id="0" name=""/>
        <dsp:cNvSpPr/>
      </dsp:nvSpPr>
      <dsp:spPr>
        <a:xfrm>
          <a:off x="2859509" y="2289108"/>
          <a:ext cx="365083" cy="365083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3A253CF-9785-1C48-AEC4-08F3BA64421E}">
      <dsp:nvSpPr>
        <dsp:cNvPr id="0" name=""/>
        <dsp:cNvSpPr/>
      </dsp:nvSpPr>
      <dsp:spPr>
        <a:xfrm>
          <a:off x="3224592" y="759863"/>
          <a:ext cx="1072197" cy="2046942"/>
        </a:xfrm>
        <a:prstGeom prst="chevron">
          <a:avLst>
            <a:gd name="adj" fmla="val 6231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tint val="60000"/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A717799-AE74-D147-AFB8-B106707518A2}">
      <dsp:nvSpPr>
        <dsp:cNvPr id="0" name=""/>
        <dsp:cNvSpPr/>
      </dsp:nvSpPr>
      <dsp:spPr>
        <a:xfrm>
          <a:off x="4101845" y="759863"/>
          <a:ext cx="1072197" cy="2046942"/>
        </a:xfrm>
        <a:prstGeom prst="chevron">
          <a:avLst>
            <a:gd name="adj" fmla="val 6231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tint val="60000"/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AD34BCC-BF65-E84E-A785-90C94BA38347}">
      <dsp:nvSpPr>
        <dsp:cNvPr id="0" name=""/>
        <dsp:cNvSpPr/>
      </dsp:nvSpPr>
      <dsp:spPr>
        <a:xfrm>
          <a:off x="5210469" y="797536"/>
          <a:ext cx="2485548" cy="2485548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b="1" kern="1200" dirty="0">
              <a:solidFill>
                <a:srgbClr val="C00000"/>
              </a:solidFill>
            </a:rPr>
            <a:t>Predict Equipment Failure  </a:t>
          </a:r>
        </a:p>
      </dsp:txBody>
      <dsp:txXfrm>
        <a:off x="5574469" y="1161536"/>
        <a:ext cx="1757548" cy="1757548"/>
      </dsp:txXfrm>
    </dsp:sp>
    <dsp:sp modelId="{91C6315C-2940-224D-A6AF-C303459DFEC5}">
      <dsp:nvSpPr>
        <dsp:cNvPr id="0" name=""/>
        <dsp:cNvSpPr/>
      </dsp:nvSpPr>
      <dsp:spPr>
        <a:xfrm>
          <a:off x="1308487" y="0"/>
          <a:ext cx="2924175" cy="18032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930" tIns="74930" rIns="74930" bIns="74930" numCol="1" spcCol="1270" anchor="ctr" anchorCtr="0">
          <a:noAutofit/>
        </a:bodyPr>
        <a:lstStyle/>
        <a:p>
          <a:pPr marL="0" lvl="0" indent="0" algn="ctr" defTabSz="2622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900" kern="1200" dirty="0">
              <a:solidFill>
                <a:srgbClr val="C00000"/>
              </a:solidFill>
            </a:rPr>
            <a:t>Sensor Data</a:t>
          </a:r>
        </a:p>
      </dsp:txBody>
      <dsp:txXfrm>
        <a:off x="1308487" y="0"/>
        <a:ext cx="2924175" cy="1803241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088BD7-973D-AF46-B0BE-0A48E7F69A54}">
      <dsp:nvSpPr>
        <dsp:cNvPr id="0" name=""/>
        <dsp:cNvSpPr/>
      </dsp:nvSpPr>
      <dsp:spPr>
        <a:xfrm>
          <a:off x="195729" y="1313340"/>
          <a:ext cx="2920666" cy="9624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 dirty="0"/>
        </a:p>
      </dsp:txBody>
      <dsp:txXfrm>
        <a:off x="195729" y="1313340"/>
        <a:ext cx="2920666" cy="962492"/>
      </dsp:txXfrm>
    </dsp:sp>
    <dsp:sp modelId="{DA5102FB-FDEF-FC47-937C-2A3D569D0BFF}">
      <dsp:nvSpPr>
        <dsp:cNvPr id="0" name=""/>
        <dsp:cNvSpPr/>
      </dsp:nvSpPr>
      <dsp:spPr>
        <a:xfrm>
          <a:off x="1308502" y="2904176"/>
          <a:ext cx="2920666" cy="18032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850" tIns="69850" rIns="69850" bIns="69850" numCol="1" spcCol="1270" anchor="ctr" anchorCtr="0">
          <a:noAutofit/>
        </a:bodyPr>
        <a:lstStyle/>
        <a:p>
          <a:pPr marL="0" lvl="0" indent="0" algn="ctr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500" kern="1200" dirty="0">
              <a:solidFill>
                <a:srgbClr val="C00000"/>
              </a:solidFill>
            </a:rPr>
            <a:t>Customer Data</a:t>
          </a:r>
        </a:p>
      </dsp:txBody>
      <dsp:txXfrm>
        <a:off x="1308502" y="2904176"/>
        <a:ext cx="2920666" cy="1803241"/>
      </dsp:txXfrm>
    </dsp:sp>
    <dsp:sp modelId="{31EFEA4C-6B54-B14C-9382-69F89A8410F1}">
      <dsp:nvSpPr>
        <dsp:cNvPr id="0" name=""/>
        <dsp:cNvSpPr/>
      </dsp:nvSpPr>
      <dsp:spPr>
        <a:xfrm>
          <a:off x="192410" y="1020609"/>
          <a:ext cx="232325" cy="23232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C69A2F9-FAC3-524A-80B0-045D0DCA3F02}">
      <dsp:nvSpPr>
        <dsp:cNvPr id="0" name=""/>
        <dsp:cNvSpPr/>
      </dsp:nvSpPr>
      <dsp:spPr>
        <a:xfrm>
          <a:off x="355038" y="695353"/>
          <a:ext cx="232325" cy="23232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002B9B1-8375-6F43-9904-37D189029667}">
      <dsp:nvSpPr>
        <dsp:cNvPr id="0" name=""/>
        <dsp:cNvSpPr/>
      </dsp:nvSpPr>
      <dsp:spPr>
        <a:xfrm>
          <a:off x="745345" y="760404"/>
          <a:ext cx="365083" cy="365083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3EF25CA-288C-E542-9713-AB0B9EC90B45}">
      <dsp:nvSpPr>
        <dsp:cNvPr id="0" name=""/>
        <dsp:cNvSpPr/>
      </dsp:nvSpPr>
      <dsp:spPr>
        <a:xfrm>
          <a:off x="1070601" y="402623"/>
          <a:ext cx="232325" cy="23232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FBFECAC-05CA-664E-A09D-592080BFD85A}">
      <dsp:nvSpPr>
        <dsp:cNvPr id="0" name=""/>
        <dsp:cNvSpPr/>
      </dsp:nvSpPr>
      <dsp:spPr>
        <a:xfrm>
          <a:off x="1493434" y="272520"/>
          <a:ext cx="232325" cy="23232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9110E90-BFD5-E64D-83CB-F7625586E77C}">
      <dsp:nvSpPr>
        <dsp:cNvPr id="0" name=""/>
        <dsp:cNvSpPr/>
      </dsp:nvSpPr>
      <dsp:spPr>
        <a:xfrm>
          <a:off x="2013843" y="500200"/>
          <a:ext cx="232325" cy="23232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42AEB2B-DCE2-C44B-8BDB-35ACD0D881A1}">
      <dsp:nvSpPr>
        <dsp:cNvPr id="0" name=""/>
        <dsp:cNvSpPr/>
      </dsp:nvSpPr>
      <dsp:spPr>
        <a:xfrm>
          <a:off x="2339099" y="662828"/>
          <a:ext cx="365083" cy="365083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A8F4615-8B9E-984C-B6DD-0F1B89FF5419}">
      <dsp:nvSpPr>
        <dsp:cNvPr id="0" name=""/>
        <dsp:cNvSpPr/>
      </dsp:nvSpPr>
      <dsp:spPr>
        <a:xfrm>
          <a:off x="2794458" y="1020609"/>
          <a:ext cx="232325" cy="23232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D3E1A08-1AF8-484D-A996-49989EFA7B78}">
      <dsp:nvSpPr>
        <dsp:cNvPr id="0" name=""/>
        <dsp:cNvSpPr/>
      </dsp:nvSpPr>
      <dsp:spPr>
        <a:xfrm>
          <a:off x="2989611" y="1378391"/>
          <a:ext cx="232325" cy="23232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4AD9424-A25A-F54F-889B-84B9E8ECA593}">
      <dsp:nvSpPr>
        <dsp:cNvPr id="0" name=""/>
        <dsp:cNvSpPr/>
      </dsp:nvSpPr>
      <dsp:spPr>
        <a:xfrm>
          <a:off x="1298280" y="695353"/>
          <a:ext cx="597408" cy="597408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573A465-0D13-554D-83BF-A964E9EE770E}">
      <dsp:nvSpPr>
        <dsp:cNvPr id="0" name=""/>
        <dsp:cNvSpPr/>
      </dsp:nvSpPr>
      <dsp:spPr>
        <a:xfrm>
          <a:off x="29782" y="1931326"/>
          <a:ext cx="232325" cy="23232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EA01681-E994-A042-858A-F5A6B579BBE0}">
      <dsp:nvSpPr>
        <dsp:cNvPr id="0" name=""/>
        <dsp:cNvSpPr/>
      </dsp:nvSpPr>
      <dsp:spPr>
        <a:xfrm>
          <a:off x="224935" y="2224056"/>
          <a:ext cx="365083" cy="365083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BA93879-5E73-E649-8FB1-8F51080E9B6F}">
      <dsp:nvSpPr>
        <dsp:cNvPr id="0" name=""/>
        <dsp:cNvSpPr/>
      </dsp:nvSpPr>
      <dsp:spPr>
        <a:xfrm>
          <a:off x="712819" y="2484261"/>
          <a:ext cx="531030" cy="531030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CB6A4DC-4F85-4B4E-A05C-1FB02FA69C88}">
      <dsp:nvSpPr>
        <dsp:cNvPr id="0" name=""/>
        <dsp:cNvSpPr/>
      </dsp:nvSpPr>
      <dsp:spPr>
        <a:xfrm>
          <a:off x="1395857" y="2907094"/>
          <a:ext cx="232325" cy="23232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402FFC8-0762-2D44-BE36-EC3A3ADF639D}">
      <dsp:nvSpPr>
        <dsp:cNvPr id="0" name=""/>
        <dsp:cNvSpPr/>
      </dsp:nvSpPr>
      <dsp:spPr>
        <a:xfrm>
          <a:off x="1525959" y="2484261"/>
          <a:ext cx="365083" cy="365083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E4B4F7A-2019-4A40-ADCE-43311F210DD3}">
      <dsp:nvSpPr>
        <dsp:cNvPr id="0" name=""/>
        <dsp:cNvSpPr/>
      </dsp:nvSpPr>
      <dsp:spPr>
        <a:xfrm>
          <a:off x="1851215" y="2939620"/>
          <a:ext cx="232325" cy="23232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B026F2B-3A99-E14F-BEAC-9D681025531E}">
      <dsp:nvSpPr>
        <dsp:cNvPr id="0" name=""/>
        <dsp:cNvSpPr/>
      </dsp:nvSpPr>
      <dsp:spPr>
        <a:xfrm>
          <a:off x="2143946" y="2419210"/>
          <a:ext cx="531030" cy="531030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3C14AA0-C8AE-7442-A60F-651CD61690F9}">
      <dsp:nvSpPr>
        <dsp:cNvPr id="0" name=""/>
        <dsp:cNvSpPr/>
      </dsp:nvSpPr>
      <dsp:spPr>
        <a:xfrm>
          <a:off x="2859509" y="2289108"/>
          <a:ext cx="365083" cy="365083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3A253CF-9785-1C48-AEC4-08F3BA64421E}">
      <dsp:nvSpPr>
        <dsp:cNvPr id="0" name=""/>
        <dsp:cNvSpPr/>
      </dsp:nvSpPr>
      <dsp:spPr>
        <a:xfrm>
          <a:off x="3224592" y="759863"/>
          <a:ext cx="1072197" cy="2046942"/>
        </a:xfrm>
        <a:prstGeom prst="chevron">
          <a:avLst>
            <a:gd name="adj" fmla="val 6231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tint val="60000"/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A717799-AE74-D147-AFB8-B106707518A2}">
      <dsp:nvSpPr>
        <dsp:cNvPr id="0" name=""/>
        <dsp:cNvSpPr/>
      </dsp:nvSpPr>
      <dsp:spPr>
        <a:xfrm>
          <a:off x="4101845" y="759863"/>
          <a:ext cx="1072197" cy="2046942"/>
        </a:xfrm>
        <a:prstGeom prst="chevron">
          <a:avLst>
            <a:gd name="adj" fmla="val 6231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tint val="60000"/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AD34BCC-BF65-E84E-A785-90C94BA38347}">
      <dsp:nvSpPr>
        <dsp:cNvPr id="0" name=""/>
        <dsp:cNvSpPr/>
      </dsp:nvSpPr>
      <dsp:spPr>
        <a:xfrm>
          <a:off x="5210469" y="797536"/>
          <a:ext cx="2485548" cy="2485548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1" kern="1200" dirty="0">
              <a:solidFill>
                <a:srgbClr val="C00000"/>
              </a:solidFill>
            </a:rPr>
            <a:t>Personalized Marketing</a:t>
          </a:r>
        </a:p>
      </dsp:txBody>
      <dsp:txXfrm>
        <a:off x="5574469" y="1161536"/>
        <a:ext cx="1757548" cy="1757548"/>
      </dsp:txXfrm>
    </dsp:sp>
    <dsp:sp modelId="{91C6315C-2940-224D-A6AF-C303459DFEC5}">
      <dsp:nvSpPr>
        <dsp:cNvPr id="0" name=""/>
        <dsp:cNvSpPr/>
      </dsp:nvSpPr>
      <dsp:spPr>
        <a:xfrm>
          <a:off x="1308487" y="0"/>
          <a:ext cx="2924175" cy="18032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850" tIns="69850" rIns="69850" bIns="69850" numCol="1" spcCol="1270" anchor="ctr" anchorCtr="0">
          <a:noAutofit/>
        </a:bodyPr>
        <a:lstStyle/>
        <a:p>
          <a:pPr marL="0" lvl="0" indent="0" algn="ctr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500" kern="1200" dirty="0">
              <a:solidFill>
                <a:srgbClr val="C00000"/>
              </a:solidFill>
            </a:rPr>
            <a:t>Market  Data</a:t>
          </a:r>
        </a:p>
      </dsp:txBody>
      <dsp:txXfrm>
        <a:off x="1308487" y="0"/>
        <a:ext cx="2924175" cy="180324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3">
  <dgm:title val=""/>
  <dgm:desc val=""/>
  <dgm:catLst>
    <dgm:cat type="relationship" pri="31000"/>
    <dgm:cat type="cycle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/>
    <dgm:ruleLst/>
    <dgm:layoutNode name="radial">
      <dgm:varLst>
        <dgm:animLvl val="ctr"/>
      </dgm:varLst>
      <dgm:choose name="Name0">
        <dgm:if name="Name1" func="var" arg="dir" op="equ" val="norm">
          <dgm:choose name="Name2">
            <dgm:if name="Name3" axis="ch ch" ptType="node node" st="1 1" cnt="1 0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else name="Name4">
              <dgm:alg type="cycle">
                <dgm:param type="stAng" val="0"/>
                <dgm:param type="spanAng" val="360"/>
                <dgm:param type="ctrShpMap" val="fNode"/>
              </dgm:alg>
            </dgm:else>
          </dgm:choose>
        </dgm:if>
        <dgm:else name="Name5">
          <dgm:alg type="cycle">
            <dgm:param type="stAng" val="0"/>
            <dgm:param type="spanAng" val="-360"/>
            <dgm:param type="ctrShpMap" val="fNode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enterShape" refType="w"/>
        <dgm:constr type="h" for="ch" forName="centerShape" refType="h"/>
        <dgm:constr type="w" for="ch" forName="node" refType="w" fact="0.5"/>
        <dgm:constr type="h" for="ch" forName="node" refType="h" fact="0.5"/>
        <dgm:constr type="sp" refType="w" refFor="ch" refForName="node" fact="-0.2"/>
        <dgm:constr type="sibSp" refType="w" refFor="ch" refForName="node" fact="-0.2"/>
        <dgm:constr type="primFontSz" for="ch" forName="centerShape" val="65"/>
        <dgm:constr type="primFontSz" for="des" forName="node" val="65"/>
        <dgm:constr type="primFontSz" for="ch" forName="node" refType="primFontSz" refFor="ch" refForName="centerShape" op="lte"/>
      </dgm:constrLst>
      <dgm:ruleLst/>
      <dgm:forEach name="Name6" axis="ch" ptType="node" cnt="1">
        <dgm:layoutNode name="centerShape" styleLbl="vennNode1"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7" axis="ch" ptType="node">
          <dgm:layoutNode name="node" styleLbl="venn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</dgm:forEach>
    </dgm:layoutNod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radial3">
  <dgm:title val=""/>
  <dgm:desc val=""/>
  <dgm:catLst>
    <dgm:cat type="relationship" pri="31000"/>
    <dgm:cat type="cycle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/>
    <dgm:ruleLst/>
    <dgm:layoutNode name="radial">
      <dgm:varLst>
        <dgm:animLvl val="ctr"/>
      </dgm:varLst>
      <dgm:choose name="Name0">
        <dgm:if name="Name1" func="var" arg="dir" op="equ" val="norm">
          <dgm:choose name="Name2">
            <dgm:if name="Name3" axis="ch ch" ptType="node node" st="1 1" cnt="1 0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else name="Name4">
              <dgm:alg type="cycle">
                <dgm:param type="stAng" val="0"/>
                <dgm:param type="spanAng" val="360"/>
                <dgm:param type="ctrShpMap" val="fNode"/>
              </dgm:alg>
            </dgm:else>
          </dgm:choose>
        </dgm:if>
        <dgm:else name="Name5">
          <dgm:alg type="cycle">
            <dgm:param type="stAng" val="0"/>
            <dgm:param type="spanAng" val="-360"/>
            <dgm:param type="ctrShpMap" val="fNode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enterShape" refType="w"/>
        <dgm:constr type="h" for="ch" forName="centerShape" refType="h"/>
        <dgm:constr type="w" for="ch" forName="node" refType="w" fact="0.5"/>
        <dgm:constr type="h" for="ch" forName="node" refType="h" fact="0.5"/>
        <dgm:constr type="sp" refType="w" refFor="ch" refForName="node" fact="-0.2"/>
        <dgm:constr type="sibSp" refType="w" refFor="ch" refForName="node" fact="-0.2"/>
        <dgm:constr type="primFontSz" for="ch" forName="centerShape" val="65"/>
        <dgm:constr type="primFontSz" for="des" forName="node" val="65"/>
        <dgm:constr type="primFontSz" for="ch" forName="node" refType="primFontSz" refFor="ch" refForName="centerShape" op="lte"/>
      </dgm:constrLst>
      <dgm:ruleLst/>
      <dgm:forEach name="Name6" axis="ch" ptType="node" cnt="1">
        <dgm:layoutNode name="centerShape" styleLbl="vennNode1"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7" axis="ch" ptType="node">
          <dgm:layoutNode name="node" styleLbl="venn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9/layout/CircleArrowProcess">
  <dgm:title val=""/>
  <dgm:desc val=""/>
  <dgm:catLst>
    <dgm:cat type="process" pri="16500"/>
    <dgm:cat type="cycle" pri="16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5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0.1144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Parent1" refType="w" fact="0.2368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0822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6678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5164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  <dgm:constr type="l" for="ch" forName="Accent2" refType="w" fact="0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</dgm:constrLst>
          </dgm:if>
          <dgm:if name="Name6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.1479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Parent1" refType="w" fact="0.2656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Accent3" refType="w" fact="0.185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2" refType="w" fact="0.1183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266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2" refType="w" fact="0.532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1" refType="w" fact="0.680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3" refType="w" fact="0.680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7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.1481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Parent1" refType="w" fact="0.2658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1171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2658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1171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6804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5348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6804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5348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  <dgm:constr type="l" for="ch" forName="Accent4" refType="w" fact="0.038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</dgm:constrLst>
          </dgm:if>
          <dgm:if name="Name8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.1481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186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2658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1171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2658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1171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2658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6804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5348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6804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5348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6804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9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.1481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Parent1" refType="w" fact="0.2658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1171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2658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1171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Child1" refType="w" fact="0.6804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5348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6804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5348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Accent5" refType="w" fact="0.1481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038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5" refType="w" fact="0.2658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1171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5" refType="w" fact="0.6804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5348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0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.1481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Parent1" refType="w" fact="0.2658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1171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2658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1171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Child1" refType="w" fact="0.6804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5348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6804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5348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Accent5" refType="w" fact="0.1481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186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5" refType="w" fact="0.2658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1171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2658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5" refType="w" fact="0.6804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5348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6804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14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-0.0407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Accent2" refType="w" fact="0.1533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  <dgm:constr type="l" for="ch" forName="Parent1" refType="w" fact="0.0822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2368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5164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6678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</dgm:constrLst>
          </dgm:if>
          <dgm:if name="Name15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.1479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Accent3" refType="w" fact="0.037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1" refType="w" fact="0.1183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Parent2" refType="w" fact="0.2656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118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1" refType="w" fact="0.532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2" refType="w" fact="0.680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3" refType="w" fact="0.532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16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.1481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Accent4" refType="w" fact="0.186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  <dgm:constr type="l" for="ch" forName="Parent1" refType="w" fact="0.1171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2658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1171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2658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5348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6804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5348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6804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</dgm:constrLst>
          </dgm:if>
          <dgm:if name="Name17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.1481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.1481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0378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1171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2658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1171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2658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1171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5348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6804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5348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6804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5348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18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.1481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.1481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Accent5" refType="w" fact="0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186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1" refType="w" fact="0.1171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2658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1171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2658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Parent5" refType="w" fact="0.1171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2658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1" refType="w" fact="0.5348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6804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5348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6804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Child5" refType="w" fact="0.5348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6804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9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.1481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.1481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Accent5" refType="w" fact="0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.1481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0378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1" refType="w" fact="0.1171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2658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1171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2658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Parent5" refType="w" fact="0.1171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2658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1171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1" refType="w" fact="0.5348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6804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5348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6804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Child5" refType="w" fact="0.5348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6804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5348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0">
            <dgm:if name="Name21" func="var" arg="dir" op="equ" val="norm">
              <dgm:choose name="Name22">
                <dgm:if name="Name23" axis="precedSib" ptType="node" func="cnt" op="equ" val="0">
                  <dgm:choose name="Name24">
                    <dgm:if name="Name25" axis="followSib" ptType="node" func="cnt" op="equ" val="0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150"/>
                          <dgm:adj idx="4" val="180"/>
                          <dgm:adj idx="5" val="0.125"/>
                        </dgm:adjLst>
                      </dgm:shape>
                    </dgm:if>
                    <dgm:else name="Name26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75"/>
                          <dgm:adj idx="4" val="180"/>
                          <dgm:adj idx="5" val="0.125"/>
                        </dgm:adjLst>
                      </dgm:shape>
                    </dgm:else>
                  </dgm:choose>
                </dgm:if>
                <dgm:else name="Name27">
                  <dgm:choose name="Name28">
                    <dgm:if name="Name29" axis="followSib" ptType="node" func="cnt" op="equ" val="0">
                      <dgm:choose name="Name30">
                        <dgm:if name="Name31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2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3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4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5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37"/>
                      </dgm:choose>
                    </dgm:if>
                    <dgm:else name="Name38">
                      <dgm:choose name="Name39">
                        <dgm:if name="Name40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41" axis="precedSib" ptType="node" func="cnt" op="equ" val="1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2" axis="precedSib" ptType="node" func="cnt" op="equ" val="2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3" axis="precedSib" ptType="node" func="cnt" op="equ" val="3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4" axis="precedSib" ptType="node" func="cnt" op="equ" val="4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5" axis="precedSib" ptType="node" func="cnt" op="equ" val="5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47"/>
                      </dgm:choose>
                    </dgm:else>
                  </dgm:choose>
                </dgm:else>
              </dgm:choose>
            </dgm:if>
            <dgm:else name="Name48">
              <dgm:choose name="Name49">
                <dgm:if name="Name50" axis="precedSib" ptType="node" func="cnt" op="equ" val="0">
                  <dgm:choose name="Name51">
                    <dgm:if name="Name52" axis="followSib" ptType="node" func="cnt" op="equ" val="0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30"/>
                          <dgm:adj idx="4" val="0"/>
                          <dgm:adj idx="5" val="0.125"/>
                        </dgm:adjLst>
                      </dgm:shape>
                    </dgm:if>
                    <dgm:else name="Name53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105"/>
                          <dgm:adj idx="4" val="0"/>
                          <dgm:adj idx="5" val="0.125"/>
                        </dgm:adjLst>
                      </dgm:shape>
                    </dgm:else>
                  </dgm:choose>
                </dgm:if>
                <dgm:else name="Name54">
                  <dgm:choose name="Name55">
                    <dgm:if name="Name56" axis="followSib" ptType="node" func="cnt" op="equ" val="0">
                      <dgm:choose name="Name57">
                        <dgm:if name="Name58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59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0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1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2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64"/>
                      </dgm:choose>
                    </dgm:if>
                    <dgm:else name="Name65">
                      <dgm:choose name="Name66">
                        <dgm:if name="Name67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68" axis="precedSib" ptType="node" func="cnt" op="equ" val="1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69" axis="precedSib" ptType="node" func="cnt" op="equ" val="2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0" axis="precedSib" ptType="node" func="cnt" op="equ" val="3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1" axis="precedSib" ptType="node" func="cnt" op="equ" val="4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2" axis="precedSib" ptType="node" func="cnt" op="equ" val="5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74"/>
                      </dgm:choose>
                    </dgm:else>
                  </dgm:choose>
                </dgm:else>
              </dgm:choose>
            </dgm:else>
          </dgm:choose>
          <dgm:presOf/>
        </dgm:layoutNode>
      </dgm:forEach>
    </dgm:forEach>
    <dgm:forEach name="Name75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  <dgm:choose name="Name77">
        <dgm:if name="Name78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79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0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81" ref="accentRepeat"/>
      </dgm:layoutNode>
      <dgm:choose name="Name82">
        <dgm:if name="Name83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choose name="Name87">
        <dgm:if name="Name88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9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91" ref="accentRepeat"/>
      </dgm:layoutNode>
      <dgm:choose name="Name92">
        <dgm:if name="Name9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5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96" ref="accentRepeat"/>
      </dgm:layoutNode>
      <dgm:choose name="Name97">
        <dgm:if name="Name98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9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0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101" ref="accentRepeat"/>
      </dgm:layoutNode>
      <dgm:choose name="Name102">
        <dgm:if name="Name103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4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5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06" ref="accentRepeat"/>
      </dgm:layoutNode>
      <dgm:choose name="Name107">
        <dgm:if name="Name108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9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radial3">
  <dgm:title val=""/>
  <dgm:desc val=""/>
  <dgm:catLst>
    <dgm:cat type="relationship" pri="31000"/>
    <dgm:cat type="cycle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/>
    <dgm:ruleLst/>
    <dgm:layoutNode name="radial">
      <dgm:varLst>
        <dgm:animLvl val="ctr"/>
      </dgm:varLst>
      <dgm:choose name="Name0">
        <dgm:if name="Name1" func="var" arg="dir" op="equ" val="norm">
          <dgm:choose name="Name2">
            <dgm:if name="Name3" axis="ch ch" ptType="node node" st="1 1" cnt="1 0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else name="Name4">
              <dgm:alg type="cycle">
                <dgm:param type="stAng" val="0"/>
                <dgm:param type="spanAng" val="360"/>
                <dgm:param type="ctrShpMap" val="fNode"/>
              </dgm:alg>
            </dgm:else>
          </dgm:choose>
        </dgm:if>
        <dgm:else name="Name5">
          <dgm:alg type="cycle">
            <dgm:param type="stAng" val="0"/>
            <dgm:param type="spanAng" val="-360"/>
            <dgm:param type="ctrShpMap" val="fNode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enterShape" refType="w"/>
        <dgm:constr type="h" for="ch" forName="centerShape" refType="h"/>
        <dgm:constr type="w" for="ch" forName="node" refType="w" fact="0.5"/>
        <dgm:constr type="h" for="ch" forName="node" refType="h" fact="0.5"/>
        <dgm:constr type="sp" refType="w" refFor="ch" refForName="node" fact="-0.2"/>
        <dgm:constr type="sibSp" refType="w" refFor="ch" refForName="node" fact="-0.2"/>
        <dgm:constr type="primFontSz" for="ch" forName="centerShape" val="65"/>
        <dgm:constr type="primFontSz" for="des" forName="node" val="65"/>
        <dgm:constr type="primFontSz" for="ch" forName="node" refType="primFontSz" refFor="ch" refForName="centerShape" op="lte"/>
      </dgm:constrLst>
      <dgm:ruleLst/>
      <dgm:forEach name="Name6" axis="ch" ptType="node" cnt="1">
        <dgm:layoutNode name="centerShape" styleLbl="vennNode1"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7" axis="ch" ptType="node">
          <dgm:layoutNode name="node" styleLbl="venn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</dgm:forEach>
    </dgm:layoutNod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9/3/layout/StepUpProcess">
  <dgm:title val=""/>
  <dgm:desc val=""/>
  <dgm:catLst>
    <dgm:cat type="process" pri="13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b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b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onstrLst>
      <dgm:constr type="alignOff" forName="rootnode" val="1"/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-0.765"/>
      <dgm:constr type="w" for="ch" forName="sibTrans" refType="w" fact="0.103"/>
      <dgm:constr type="h" for="ch" forName="sibTrans" refType="h" fact="0.103"/>
    </dgm:constrLst>
    <dgm:forEach name="nodesForEach" axis="ch" ptType="node">
      <dgm:layoutNode name="composite">
        <dgm:alg type="composite">
          <dgm:param type="ar" val="0.86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LShape" refType="w" fact="0"/>
              <dgm:constr type="t" for="ch" forName="LShape" refType="h" fact="0.2347"/>
              <dgm:constr type="w" for="ch" forName="LShape" refType="w" fact="0.998"/>
              <dgm:constr type="h" for="ch" forName="LShape" refType="h" fact="0.5164"/>
              <dgm:constr type="r" for="ch" forName="ParentText" refType="w"/>
              <dgm:constr type="t" for="ch" forName="ParentText" refType="h" fact="0.32"/>
              <dgm:constr type="w" for="ch" forName="ParentText" refType="w" fact="0.901"/>
              <dgm:constr type="h" for="ch" forName="ParentText" refType="h" fact="0.68"/>
              <dgm:constr type="l" for="ch" forName="Triangle" refType="w" fact="0.83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if>
          <dgm:else name="Name5">
            <dgm:constrLst>
              <dgm:constr type="l" for="ch" forName="LShape" refType="w" fact="0.002"/>
              <dgm:constr type="t" for="ch" forName="LShape" refType="h" fact="0.2347"/>
              <dgm:constr type="w" for="ch" forName="LShape" refType="w"/>
              <dgm:constr type="h" for="ch" forName="LShape" refType="h" fact="0.5164"/>
              <dgm:constr type="l" for="ch" forName="ParentText" refType="w" fact="0"/>
              <dgm:constr type="t" for="ch" forName="ParentText" refType="h" fact="0.32"/>
              <dgm:constr type="w" for="ch" forName="ParentText" refType="w" fact="0.902"/>
              <dgm:constr type="h" for="ch" forName="ParentText" refType="h" fact="0.68"/>
              <dgm:constr type="l" for="ch" forName="Triangle" refType="w" fact="0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else>
        </dgm:choose>
        <dgm:layoutNode name="LShape" styleLbl="alignNode1">
          <dgm:alg type="sp"/>
          <dgm:choose name="Name6">
            <dgm:if name="Name7" func="var" arg="dir" op="equ" val="norm">
              <dgm:shape xmlns:r="http://schemas.openxmlformats.org/officeDocument/2006/relationships" rot="90" type="corner" r:blip="">
                <dgm:adjLst>
                  <dgm:adj idx="1" val="0.1612"/>
                  <dgm:adj idx="2" val="0.1611"/>
                </dgm:adjLst>
              </dgm:shape>
            </dgm:if>
            <dgm:else name="Name8">
              <dgm:shape xmlns:r="http://schemas.openxmlformats.org/officeDocument/2006/relationships" rot="180" type="corner" r:blip="">
                <dgm:adjLst>
                  <dgm:adj idx="1" val="0.1612"/>
                  <dgm:adj idx="2" val="0.1611"/>
                </dgm:adjLst>
              </dgm:shape>
            </dgm:else>
          </dgm:choose>
          <dgm:presOf/>
        </dgm:layoutNode>
        <dgm:layoutNode name="ParentTex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9">
          <dgm:if name="Name10" axis="followSib" ptType="node" func="cnt" op="gte" val="1">
            <dgm:layoutNode name="Triangle" styleLbl="alignNode1">
              <dgm:alg type="sp"/>
              <dgm:choose name="Name11">
                <dgm:if name="Name12" func="var" arg="dir" op="equ" val="norm">
                  <dgm:shape xmlns:r="http://schemas.openxmlformats.org/officeDocument/2006/relationships" type="triangle" r:blip="">
                    <dgm:adjLst>
                      <dgm:adj idx="1" val="1"/>
                    </dgm:adjLst>
                  </dgm:shape>
                </dgm:if>
                <dgm:else name="Name13">
                  <dgm:shape xmlns:r="http://schemas.openxmlformats.org/officeDocument/2006/relationships" rot="90" type="triangle" r:blip="">
                    <dgm:adjLst>
                      <dgm:adj idx="1" val="1"/>
                    </dgm:adjLst>
                  </dgm:shape>
                </dgm:else>
              </dgm:choose>
              <dgm:presOf/>
            </dgm:layoutNode>
          </dgm:if>
          <dgm:else name="Name14"/>
        </dgm:choose>
      </dgm:layoutNode>
      <dgm:forEach name="sibTransForEach" axis="followSib" ptType="sibTrans" cnt="1">
        <dgm:layoutNode name="sibTrans">
          <dgm:alg type="composite">
            <dgm:param type="ar" val="0.861"/>
          </dgm:alg>
          <dgm:constrLst>
            <dgm:constr type="w" for="ch" forName="space" refType="w"/>
            <dgm:constr type="h" for="ch" forName="space" refType="w"/>
          </dgm:constrLst>
          <dgm:layoutNode name="space" styleLbl="alignNode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9/3/layout/RandomtoResultProcess">
  <dgm:title val=""/>
  <dgm:desc val=""/>
  <dgm:catLst>
    <dgm:cat type="process" pri="1275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Name0">
    <dgm:varLst>
      <dgm:dir/>
      <dgm:animOne val="branch"/>
      <dgm:animLvl val="lvl"/>
    </dgm:varLst>
    <dgm:choose name="Name1">
      <dgm:if name="Name2" func="var" arg="dir" op="equ" val="norm">
        <dgm:alg type="lin">
          <dgm:param type="fallback" val="2D"/>
          <dgm:param type="nodeVertAlign" val="t"/>
        </dgm:alg>
      </dgm:if>
      <dgm:else name="Name3">
        <dgm:alg type="lin">
          <dgm:param type="fallback" val="2D"/>
          <dgm:param type="nodeVertAlign" val="t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userH" refType="h" fact="2"/>
      <dgm:constr type="w" for="ch" forName="chaos" refType="userH" fact="0.681"/>
      <dgm:constr type="h" for="ch" forName="chaos" refType="userH"/>
      <dgm:constr type="w" for="ch" forName="middle" refType="userH" fact="0.6"/>
      <dgm:constr type="h" for="ch" forName="middle" refType="userH"/>
      <dgm:constr type="w" for="ch" forName="last" refType="userH" fact="0.6"/>
      <dgm:constr type="h" for="ch" forName="last" refType="userH"/>
      <dgm:constr type="w" for="ch" forName="chevronComposite1" refType="userH" fact="0.22"/>
      <dgm:constr type="h" for="ch" forName="chevronComposite1" refType="userH" fact="0.52"/>
      <dgm:constr type="w" for="ch" forName="chevronComposite2" refType="userH" fact="0.22"/>
      <dgm:constr type="h" for="ch" forName="chevronComposite2" refType="userH" fact="0.52"/>
      <dgm:constr type="w" for="ch" forName="overlap" refType="userH" fact="-0.04"/>
      <dgm:constr type="h" for="ch" forName="overlap" refType="userH" fact="0.06"/>
      <dgm:constr type="primFontSz" for="des" forName="parTx1" op="equ" val="65"/>
      <dgm:constr type="primFontSz" for="des" forName="parTxMid" refType="primFontSz" refFor="des" refForName="parTx1" op="equ"/>
      <dgm:constr type="primFontSz" for="des" forName="circleTx" refType="primFontSz" refFor="des" refForName="parTx1" op="equ"/>
      <dgm:constr type="primFontSz" for="des" forName="desTx1" op="equ" val="65"/>
      <dgm:constr type="primFontSz" for="des" forName="desTxMid" refType="primFontSz" refFor="des" refForName="desTx1" op="equ"/>
      <dgm:constr type="primFontSz" for="des" forName="desTxN" refType="primFontSz" refFor="des" refForName="desTx1" op="equ"/>
    </dgm:constrLst>
    <dgm:forEach name="Name4" axis="ch" ptType="node">
      <dgm:choose name="Name5">
        <dgm:if name="Name6" axis="self" ptType="node" func="pos" op="equ" val="1">
          <dgm:layoutNode name="chaos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parTx1" refType="w" fact="0.5"/>
              <dgm:constr type="t" for="ch" forName="parTx1" refType="w" fact="0.32"/>
              <dgm:constr type="w" for="ch" forName="parTx1" refType="w" fact="0.88"/>
              <dgm:constr type="h" for="ch" forName="parTx1" refType="w" fact="0.29"/>
              <dgm:constr type="ctrX" for="ch" forName="desTx1" refType="w" fact="0.5"/>
              <dgm:constr type="b" for="ch" forName="desTx1" refType="h"/>
              <dgm:constr type="w" for="ch" forName="desTx1" refType="w" fact="0.88"/>
              <dgm:constr type="h" for="ch" forName="desTx1" refType="h" fact="0.37"/>
              <dgm:constr type="l" for="ch" forName="c1" refType="w" fact="0.05"/>
              <dgm:constr type="t" for="ch" forName="c1" refType="w" fact="0.23"/>
              <dgm:constr type="w" for="ch" forName="c1" refType="w" fact="0.07"/>
              <dgm:constr type="h" for="ch" forName="c1" refType="w" refFor="ch" refForName="c1"/>
              <dgm:constr type="l" for="ch" forName="c2" refType="w" fact="0.1"/>
              <dgm:constr type="t" for="ch" forName="c2" refType="w" fact="0.13"/>
              <dgm:constr type="w" for="ch" forName="c2" refType="w" fact="0.07"/>
              <dgm:constr type="h" for="ch" forName="c2" refType="w" refFor="ch" refForName="c2"/>
              <dgm:constr type="l" for="ch" forName="c3" refType="w" fact="0.22"/>
              <dgm:constr type="t" for="ch" forName="c3" refType="w" fact="0.15"/>
              <dgm:constr type="w" for="ch" forName="c3" refType="w" fact="0.11"/>
              <dgm:constr type="h" for="ch" forName="c3" refType="w" refFor="ch" refForName="c3"/>
              <dgm:constr type="l" for="ch" forName="c4" refType="w" fact="0.32"/>
              <dgm:constr type="t" for="ch" forName="c4" refType="w" fact="0.04"/>
              <dgm:constr type="w" for="ch" forName="c4" refType="w" fact="0.07"/>
              <dgm:constr type="h" for="ch" forName="c4" refType="w" refFor="ch" refForName="c4"/>
              <dgm:constr type="l" for="ch" forName="c5" refType="w" fact="0.45"/>
              <dgm:constr type="t" for="ch" forName="c5" refType="w" fact="0"/>
              <dgm:constr type="w" for="ch" forName="c5" refType="w" fact="0.07"/>
              <dgm:constr type="h" for="ch" forName="c5" refType="w" refFor="ch" refForName="c5"/>
              <dgm:constr type="l" for="ch" forName="c6" refType="w" fact="0.61"/>
              <dgm:constr type="t" for="ch" forName="c6" refType="w" fact="0.07"/>
              <dgm:constr type="w" for="ch" forName="c6" refType="w" fact="0.07"/>
              <dgm:constr type="h" for="ch" forName="c6" refType="w" refFor="ch" refForName="c6"/>
              <dgm:constr type="l" for="ch" forName="c7" refType="w" fact="0.71"/>
              <dgm:constr type="t" for="ch" forName="c7" refType="w" fact="0.12"/>
              <dgm:constr type="w" for="ch" forName="c7" refType="w" fact="0.11"/>
              <dgm:constr type="h" for="ch" forName="c7" refType="w" refFor="ch" refForName="c7"/>
              <dgm:constr type="l" for="ch" forName="c8" refType="w" fact="0.85"/>
              <dgm:constr type="t" for="ch" forName="c8" refType="w" fact="0.23"/>
              <dgm:constr type="w" for="ch" forName="c8" refType="w" fact="0.07"/>
              <dgm:constr type="h" for="ch" forName="c8" refType="w" refFor="ch" refForName="c8"/>
              <dgm:constr type="l" for="ch" forName="c9" refType="w" fact="0.91"/>
              <dgm:constr type="t" for="ch" forName="c9" refType="w" fact="0.34"/>
              <dgm:constr type="w" for="ch" forName="c9" refType="w" fact="0.07"/>
              <dgm:constr type="h" for="ch" forName="c9" refType="w" refFor="ch" refForName="c9"/>
              <dgm:constr type="l" for="ch" forName="c10" refType="w" fact="0.39"/>
              <dgm:constr type="t" for="ch" forName="c10" refType="w" fact="0.13"/>
              <dgm:constr type="w" for="ch" forName="c10" refType="w" fact="0.18"/>
              <dgm:constr type="h" for="ch" forName="c10" refType="w" refFor="ch" refForName="c10"/>
              <dgm:constr type="l" for="ch" forName="c11" refType="w" fact="0"/>
              <dgm:constr type="t" for="ch" forName="c11" refType="w" fact="0.51"/>
              <dgm:constr type="w" for="ch" forName="c11" refType="w" fact="0.07"/>
              <dgm:constr type="h" for="ch" forName="c11" refType="w" refFor="ch" refForName="c11"/>
              <dgm:constr type="l" for="ch" forName="c12" refType="w" fact="0.06"/>
              <dgm:constr type="t" for="ch" forName="c12" refType="w" fact="0.6"/>
              <dgm:constr type="w" for="ch" forName="c12" refType="w" fact="0.11"/>
              <dgm:constr type="h" for="ch" forName="c12" refType="w" refFor="ch" refForName="c12"/>
              <dgm:constr type="l" for="ch" forName="c13" refType="w" fact="0.21"/>
              <dgm:constr type="t" for="ch" forName="c13" refType="w" fact="0.68"/>
              <dgm:constr type="w" for="ch" forName="c13" refType="w" fact="0.16"/>
              <dgm:constr type="h" for="ch" forName="c13" refType="w" refFor="ch" refForName="c13"/>
              <dgm:constr type="l" for="ch" forName="c14" refType="w" fact="0.42"/>
              <dgm:constr type="t" for="ch" forName="c14" refType="w" fact="0.81"/>
              <dgm:constr type="w" for="ch" forName="c14" refType="w" fact="0.07"/>
              <dgm:constr type="h" for="ch" forName="c14" refType="w" refFor="ch" refForName="c14"/>
              <dgm:constr type="l" for="ch" forName="c15" refType="w" fact="0.46"/>
              <dgm:constr type="t" for="ch" forName="c15" refType="w" fact="0.68"/>
              <dgm:constr type="w" for="ch" forName="c15" refType="w" fact="0.11"/>
              <dgm:constr type="h" for="ch" forName="c15" refType="w" refFor="ch" refForName="c15"/>
              <dgm:constr type="l" for="ch" forName="c16" refType="w" fact="0.56"/>
              <dgm:constr type="t" for="ch" forName="c16" refType="w" fact="0.82"/>
              <dgm:constr type="w" for="ch" forName="c16" refType="w" fact="0.07"/>
              <dgm:constr type="h" for="ch" forName="c16" refType="w" refFor="ch" refForName="c16"/>
              <dgm:constr type="l" for="ch" forName="c17" refType="w" fact="0.65"/>
              <dgm:constr type="t" for="ch" forName="c17" refType="w" fact="0.66"/>
              <dgm:constr type="w" for="ch" forName="c17" refType="w" fact="0.16"/>
              <dgm:constr type="h" for="ch" forName="c17" refType="w" refFor="ch" refForName="c17"/>
              <dgm:constr type="l" for="ch" forName="c18" refType="w" fact="0.87"/>
              <dgm:constr type="t" for="ch" forName="c18" refType="w" fact="0.62"/>
              <dgm:constr type="w" for="ch" forName="c18" refType="w" fact="0.11"/>
              <dgm:constr type="h" for="ch" forName="c18" refType="w" refFor="ch" refForName="c18"/>
            </dgm:constrLst>
            <dgm:layoutNode name="parTx1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7">
              <dgm:if name="Name8" axis="ch" ptType="node" func="cnt" op="gte" val="1">
                <dgm:layoutNode name="desTx1" styleLbl="revTx">
                  <dgm:varLst>
                    <dgm:bulletEnabled val="1"/>
                  </dgm:varLst>
                  <dgm:choose name="Name9">
                    <dgm:if name="Name10" axis="ch" ptType="node" func="cnt" op="equ" val="1">
                      <dgm:alg type="tx">
                        <dgm:param type="shpTxLTRAlignCh" val="l"/>
                      </dgm:alg>
                    </dgm:if>
                    <dgm:else name="Name11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2"/>
            </dgm:choose>
            <dgm:layoutNode name="c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9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0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layoutNode>
        </dgm:if>
        <dgm:if name="Name13" axis="self" ptType="node" func="revPos" op="equ" val="1">
          <dgm:layoutNode name="last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circleTx" refType="w" fact="0.5"/>
              <dgm:constr type="t" for="ch" forName="circleTx" refType="w" fact="0.117"/>
              <dgm:constr type="w" for="ch" forName="circleTx" refType="h" refFor="ch" refForName="circleTx"/>
              <dgm:constr type="h" for="ch" forName="circleTx" refType="w" fact="0.85"/>
              <dgm:constr type="l" for="ch" forName="desTxN"/>
              <dgm:constr type="b" for="ch" forName="desTxN" refType="h"/>
              <dgm:constr type="w" for="ch" forName="desTxN" refType="w"/>
              <dgm:constr type="h" for="ch" forName="desTxN" refType="h" fact="0.37"/>
              <dgm:constr type="ctrX" for="ch" forName="spN" refType="w" fact="0.5"/>
              <dgm:constr type="t" for="ch" forName="spN"/>
              <dgm:constr type="w" for="ch" forName="spN" refType="w" fact="0.93"/>
              <dgm:constr type="h" for="ch" forName="spN" refType="h" fact="0.01"/>
            </dgm:constrLst>
            <dgm:layoutNode name="circleTx" styleLbl="node1">
              <dgm:alg type="tx"/>
              <dgm:shape xmlns:r="http://schemas.openxmlformats.org/officeDocument/2006/relationships" type="ellipse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  <dgm:choose name="Name14">
              <dgm:if name="Name15" axis="ch" ptType="node" func="cnt" op="gte" val="1">
                <dgm:layoutNode name="desTxN" styleLbl="revTx">
                  <dgm:varLst>
                    <dgm:bulletEnabled val="1"/>
                  </dgm:varLst>
                  <dgm:choose name="Name16">
                    <dgm:if name="Name17" axis="ch" ptType="node" func="cnt" op="equ" val="1">
                      <dgm:alg type="tx">
                        <dgm:param type="shpTxLTRAlignCh" val="l"/>
                      </dgm:alg>
                    </dgm:if>
                    <dgm:else name="Name18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  <dgm:layoutNode name="spN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if>
        <dgm:else name="Name20">
          <dgm:layoutNode name="middl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l" for="ch" forName="parTxMid"/>
              <dgm:constr type="t" for="ch" forName="parTxMid" refType="w" fact="0.167"/>
              <dgm:constr type="w" for="ch" forName="parTxMid" refType="w"/>
              <dgm:constr type="h" for="ch" forName="parTxMid" refType="w" fact="0.7"/>
              <dgm:constr type="l" for="ch" forName="desTxMid"/>
              <dgm:constr type="b" for="ch" forName="desTxMid" refType="h"/>
              <dgm:constr type="w" for="ch" forName="desTxMid" refType="w"/>
              <dgm:constr type="h" for="ch" forName="desTxMid" refType="h" fact="0.37"/>
              <dgm:constr type="ctrX" for="ch" forName="spMid" refType="w" fact="0.5"/>
              <dgm:constr type="t" for="ch" forName="spMid"/>
              <dgm:constr type="w" for="ch" forName="spMid" refType="w" fact="0.01"/>
              <dgm:constr type="h" for="ch" forName="spMid" refType="h" fact="0.01"/>
            </dgm:constrLst>
            <dgm:layoutNode name="parTxMid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21">
              <dgm:if name="Name22" axis="ch" ptType="node" func="cnt" op="gte" val="1">
                <dgm:layoutNode name="desTxMid" styleLbl="revTx">
                  <dgm:varLst>
                    <dgm:bulletEnabled val="1"/>
                  </dgm:varLst>
                  <dgm:choose name="Name23">
                    <dgm:if name="Name24" axis="ch" ptType="node" func="cnt" op="equ" val="1">
                      <dgm:alg type="tx">
                        <dgm:param type="shpTxLTRAlignCh" val="l"/>
                      </dgm:alg>
                    </dgm:if>
                    <dgm:else name="Name25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26"/>
            </dgm:choose>
            <dgm:layoutNode name="spMid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else>
      </dgm:choose>
      <dgm:forEach name="Name27" axis="followSib" ptType="sibTrans" cnt="1">
        <dgm:layoutNode name="chevronComposite1" styleLbl="alignImgPlace1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chevron1"/>
            <dgm:constr type="t" for="ch" forName="chevron1" refType="h" fact="0.1923"/>
            <dgm:constr type="w" for="ch" forName="chevron1" refType="w"/>
            <dgm:constr type="b" for="ch" forName="chevron1" refType="h"/>
            <dgm:constr type="l" for="ch" forName="spChevron1"/>
            <dgm:constr type="t" for="ch" forName="spChevron1"/>
            <dgm:constr type="w" for="ch" forName="spChevron1" refType="w" fact="0.01"/>
            <dgm:constr type="h" for="ch" forName="spChevron1" refType="h" fact="0.01"/>
          </dgm:constrLst>
          <dgm:layoutNode name="chevron1">
            <dgm:alg type="sp"/>
            <dgm:choose name="Name28">
              <dgm:if name="Name29" func="var" arg="dir" op="equ" val="norm">
                <dgm:shape xmlns:r="http://schemas.openxmlformats.org/officeDocument/2006/relationships" type="chevron" r:blip="">
                  <dgm:adjLst>
                    <dgm:adj idx="1" val="0.6231"/>
                  </dgm:adjLst>
                </dgm:shape>
              </dgm:if>
              <dgm:else name="Name30">
                <dgm:shape xmlns:r="http://schemas.openxmlformats.org/officeDocument/2006/relationships" rot="180" type="chevron" r:blip="">
                  <dgm:adjLst>
                    <dgm:adj idx="1" val="0.6231"/>
                  </dgm:adjLst>
                </dgm:shape>
              </dgm:else>
            </dgm:choose>
            <dgm:presOf/>
          </dgm:layoutNode>
          <dgm:layoutNode name="spChevron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  <dgm:choose name="Name31">
          <dgm:if name="Name32" axis="root ch" ptType="all node" func="cnt" op="equ" val="2">
            <dgm:layoutNode name="overl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chevronComposite2" styleLbl="alignImgPlace1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l" for="ch" forName="chevron2"/>
                <dgm:constr type="t" for="ch" forName="chevron2" refType="h" fact="0.1923"/>
                <dgm:constr type="w" for="ch" forName="chevron2" refType="w"/>
                <dgm:constr type="b" for="ch" forName="chevron2" refType="h"/>
                <dgm:constr type="l" for="ch" forName="spChevron2"/>
                <dgm:constr type="t" for="ch" forName="spChevron2"/>
                <dgm:constr type="w" for="ch" forName="spChevron2" refType="w" fact="0.01"/>
                <dgm:constr type="h" for="ch" forName="spChevron2" refType="h" fact="0.01"/>
              </dgm:constrLst>
              <dgm:layoutNode name="chevron2">
                <dgm:alg type="sp"/>
                <dgm:choose name="Name33">
                  <dgm:if name="Name34" func="var" arg="dir" op="equ" val="norm">
                    <dgm:shape xmlns:r="http://schemas.openxmlformats.org/officeDocument/2006/relationships" type="chevron" r:blip="">
                      <dgm:adjLst>
                        <dgm:adj idx="1" val="0.6231"/>
                      </dgm:adjLst>
                    </dgm:shape>
                  </dgm:if>
                  <dgm:else name="Name35">
                    <dgm:shape xmlns:r="http://schemas.openxmlformats.org/officeDocument/2006/relationships" rot="180" type="chevron" r:blip="">
                      <dgm:adjLst>
                        <dgm:adj idx="1" val="0.6231"/>
                      </dgm:adjLst>
                    </dgm:shape>
                  </dgm:else>
                </dgm:choose>
                <dgm:presOf/>
              </dgm:layoutNode>
              <dgm:layoutNode name="spChevron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layoutNode>
          </dgm:if>
          <dgm:else name="Name36"/>
        </dgm:choos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9/3/layout/RandomtoResultProcess">
  <dgm:title val=""/>
  <dgm:desc val=""/>
  <dgm:catLst>
    <dgm:cat type="process" pri="1275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Name0">
    <dgm:varLst>
      <dgm:dir/>
      <dgm:animOne val="branch"/>
      <dgm:animLvl val="lvl"/>
    </dgm:varLst>
    <dgm:choose name="Name1">
      <dgm:if name="Name2" func="var" arg="dir" op="equ" val="norm">
        <dgm:alg type="lin">
          <dgm:param type="fallback" val="2D"/>
          <dgm:param type="nodeVertAlign" val="t"/>
        </dgm:alg>
      </dgm:if>
      <dgm:else name="Name3">
        <dgm:alg type="lin">
          <dgm:param type="fallback" val="2D"/>
          <dgm:param type="nodeVertAlign" val="t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userH" refType="h" fact="2"/>
      <dgm:constr type="w" for="ch" forName="chaos" refType="userH" fact="0.681"/>
      <dgm:constr type="h" for="ch" forName="chaos" refType="userH"/>
      <dgm:constr type="w" for="ch" forName="middle" refType="userH" fact="0.6"/>
      <dgm:constr type="h" for="ch" forName="middle" refType="userH"/>
      <dgm:constr type="w" for="ch" forName="last" refType="userH" fact="0.6"/>
      <dgm:constr type="h" for="ch" forName="last" refType="userH"/>
      <dgm:constr type="w" for="ch" forName="chevronComposite1" refType="userH" fact="0.22"/>
      <dgm:constr type="h" for="ch" forName="chevronComposite1" refType="userH" fact="0.52"/>
      <dgm:constr type="w" for="ch" forName="chevronComposite2" refType="userH" fact="0.22"/>
      <dgm:constr type="h" for="ch" forName="chevronComposite2" refType="userH" fact="0.52"/>
      <dgm:constr type="w" for="ch" forName="overlap" refType="userH" fact="-0.04"/>
      <dgm:constr type="h" for="ch" forName="overlap" refType="userH" fact="0.06"/>
      <dgm:constr type="primFontSz" for="des" forName="parTx1" op="equ" val="65"/>
      <dgm:constr type="primFontSz" for="des" forName="parTxMid" refType="primFontSz" refFor="des" refForName="parTx1" op="equ"/>
      <dgm:constr type="primFontSz" for="des" forName="circleTx" refType="primFontSz" refFor="des" refForName="parTx1" op="equ"/>
      <dgm:constr type="primFontSz" for="des" forName="desTx1" op="equ" val="65"/>
      <dgm:constr type="primFontSz" for="des" forName="desTxMid" refType="primFontSz" refFor="des" refForName="desTx1" op="equ"/>
      <dgm:constr type="primFontSz" for="des" forName="desTxN" refType="primFontSz" refFor="des" refForName="desTx1" op="equ"/>
    </dgm:constrLst>
    <dgm:forEach name="Name4" axis="ch" ptType="node">
      <dgm:choose name="Name5">
        <dgm:if name="Name6" axis="self" ptType="node" func="pos" op="equ" val="1">
          <dgm:layoutNode name="chaos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parTx1" refType="w" fact="0.5"/>
              <dgm:constr type="t" for="ch" forName="parTx1" refType="w" fact="0.32"/>
              <dgm:constr type="w" for="ch" forName="parTx1" refType="w" fact="0.88"/>
              <dgm:constr type="h" for="ch" forName="parTx1" refType="w" fact="0.29"/>
              <dgm:constr type="ctrX" for="ch" forName="desTx1" refType="w" fact="0.5"/>
              <dgm:constr type="b" for="ch" forName="desTx1" refType="h"/>
              <dgm:constr type="w" for="ch" forName="desTx1" refType="w" fact="0.88"/>
              <dgm:constr type="h" for="ch" forName="desTx1" refType="h" fact="0.37"/>
              <dgm:constr type="l" for="ch" forName="c1" refType="w" fact="0.05"/>
              <dgm:constr type="t" for="ch" forName="c1" refType="w" fact="0.23"/>
              <dgm:constr type="w" for="ch" forName="c1" refType="w" fact="0.07"/>
              <dgm:constr type="h" for="ch" forName="c1" refType="w" refFor="ch" refForName="c1"/>
              <dgm:constr type="l" for="ch" forName="c2" refType="w" fact="0.1"/>
              <dgm:constr type="t" for="ch" forName="c2" refType="w" fact="0.13"/>
              <dgm:constr type="w" for="ch" forName="c2" refType="w" fact="0.07"/>
              <dgm:constr type="h" for="ch" forName="c2" refType="w" refFor="ch" refForName="c2"/>
              <dgm:constr type="l" for="ch" forName="c3" refType="w" fact="0.22"/>
              <dgm:constr type="t" for="ch" forName="c3" refType="w" fact="0.15"/>
              <dgm:constr type="w" for="ch" forName="c3" refType="w" fact="0.11"/>
              <dgm:constr type="h" for="ch" forName="c3" refType="w" refFor="ch" refForName="c3"/>
              <dgm:constr type="l" for="ch" forName="c4" refType="w" fact="0.32"/>
              <dgm:constr type="t" for="ch" forName="c4" refType="w" fact="0.04"/>
              <dgm:constr type="w" for="ch" forName="c4" refType="w" fact="0.07"/>
              <dgm:constr type="h" for="ch" forName="c4" refType="w" refFor="ch" refForName="c4"/>
              <dgm:constr type="l" for="ch" forName="c5" refType="w" fact="0.45"/>
              <dgm:constr type="t" for="ch" forName="c5" refType="w" fact="0"/>
              <dgm:constr type="w" for="ch" forName="c5" refType="w" fact="0.07"/>
              <dgm:constr type="h" for="ch" forName="c5" refType="w" refFor="ch" refForName="c5"/>
              <dgm:constr type="l" for="ch" forName="c6" refType="w" fact="0.61"/>
              <dgm:constr type="t" for="ch" forName="c6" refType="w" fact="0.07"/>
              <dgm:constr type="w" for="ch" forName="c6" refType="w" fact="0.07"/>
              <dgm:constr type="h" for="ch" forName="c6" refType="w" refFor="ch" refForName="c6"/>
              <dgm:constr type="l" for="ch" forName="c7" refType="w" fact="0.71"/>
              <dgm:constr type="t" for="ch" forName="c7" refType="w" fact="0.12"/>
              <dgm:constr type="w" for="ch" forName="c7" refType="w" fact="0.11"/>
              <dgm:constr type="h" for="ch" forName="c7" refType="w" refFor="ch" refForName="c7"/>
              <dgm:constr type="l" for="ch" forName="c8" refType="w" fact="0.85"/>
              <dgm:constr type="t" for="ch" forName="c8" refType="w" fact="0.23"/>
              <dgm:constr type="w" for="ch" forName="c8" refType="w" fact="0.07"/>
              <dgm:constr type="h" for="ch" forName="c8" refType="w" refFor="ch" refForName="c8"/>
              <dgm:constr type="l" for="ch" forName="c9" refType="w" fact="0.91"/>
              <dgm:constr type="t" for="ch" forName="c9" refType="w" fact="0.34"/>
              <dgm:constr type="w" for="ch" forName="c9" refType="w" fact="0.07"/>
              <dgm:constr type="h" for="ch" forName="c9" refType="w" refFor="ch" refForName="c9"/>
              <dgm:constr type="l" for="ch" forName="c10" refType="w" fact="0.39"/>
              <dgm:constr type="t" for="ch" forName="c10" refType="w" fact="0.13"/>
              <dgm:constr type="w" for="ch" forName="c10" refType="w" fact="0.18"/>
              <dgm:constr type="h" for="ch" forName="c10" refType="w" refFor="ch" refForName="c10"/>
              <dgm:constr type="l" for="ch" forName="c11" refType="w" fact="0"/>
              <dgm:constr type="t" for="ch" forName="c11" refType="w" fact="0.51"/>
              <dgm:constr type="w" for="ch" forName="c11" refType="w" fact="0.07"/>
              <dgm:constr type="h" for="ch" forName="c11" refType="w" refFor="ch" refForName="c11"/>
              <dgm:constr type="l" for="ch" forName="c12" refType="w" fact="0.06"/>
              <dgm:constr type="t" for="ch" forName="c12" refType="w" fact="0.6"/>
              <dgm:constr type="w" for="ch" forName="c12" refType="w" fact="0.11"/>
              <dgm:constr type="h" for="ch" forName="c12" refType="w" refFor="ch" refForName="c12"/>
              <dgm:constr type="l" for="ch" forName="c13" refType="w" fact="0.21"/>
              <dgm:constr type="t" for="ch" forName="c13" refType="w" fact="0.68"/>
              <dgm:constr type="w" for="ch" forName="c13" refType="w" fact="0.16"/>
              <dgm:constr type="h" for="ch" forName="c13" refType="w" refFor="ch" refForName="c13"/>
              <dgm:constr type="l" for="ch" forName="c14" refType="w" fact="0.42"/>
              <dgm:constr type="t" for="ch" forName="c14" refType="w" fact="0.81"/>
              <dgm:constr type="w" for="ch" forName="c14" refType="w" fact="0.07"/>
              <dgm:constr type="h" for="ch" forName="c14" refType="w" refFor="ch" refForName="c14"/>
              <dgm:constr type="l" for="ch" forName="c15" refType="w" fact="0.46"/>
              <dgm:constr type="t" for="ch" forName="c15" refType="w" fact="0.68"/>
              <dgm:constr type="w" for="ch" forName="c15" refType="w" fact="0.11"/>
              <dgm:constr type="h" for="ch" forName="c15" refType="w" refFor="ch" refForName="c15"/>
              <dgm:constr type="l" for="ch" forName="c16" refType="w" fact="0.56"/>
              <dgm:constr type="t" for="ch" forName="c16" refType="w" fact="0.82"/>
              <dgm:constr type="w" for="ch" forName="c16" refType="w" fact="0.07"/>
              <dgm:constr type="h" for="ch" forName="c16" refType="w" refFor="ch" refForName="c16"/>
              <dgm:constr type="l" for="ch" forName="c17" refType="w" fact="0.65"/>
              <dgm:constr type="t" for="ch" forName="c17" refType="w" fact="0.66"/>
              <dgm:constr type="w" for="ch" forName="c17" refType="w" fact="0.16"/>
              <dgm:constr type="h" for="ch" forName="c17" refType="w" refFor="ch" refForName="c17"/>
              <dgm:constr type="l" for="ch" forName="c18" refType="w" fact="0.87"/>
              <dgm:constr type="t" for="ch" forName="c18" refType="w" fact="0.62"/>
              <dgm:constr type="w" for="ch" forName="c18" refType="w" fact="0.11"/>
              <dgm:constr type="h" for="ch" forName="c18" refType="w" refFor="ch" refForName="c18"/>
            </dgm:constrLst>
            <dgm:layoutNode name="parTx1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7">
              <dgm:if name="Name8" axis="ch" ptType="node" func="cnt" op="gte" val="1">
                <dgm:layoutNode name="desTx1" styleLbl="revTx">
                  <dgm:varLst>
                    <dgm:bulletEnabled val="1"/>
                  </dgm:varLst>
                  <dgm:choose name="Name9">
                    <dgm:if name="Name10" axis="ch" ptType="node" func="cnt" op="equ" val="1">
                      <dgm:alg type="tx">
                        <dgm:param type="shpTxLTRAlignCh" val="l"/>
                      </dgm:alg>
                    </dgm:if>
                    <dgm:else name="Name11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2"/>
            </dgm:choose>
            <dgm:layoutNode name="c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9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0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layoutNode>
        </dgm:if>
        <dgm:if name="Name13" axis="self" ptType="node" func="revPos" op="equ" val="1">
          <dgm:layoutNode name="last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circleTx" refType="w" fact="0.5"/>
              <dgm:constr type="t" for="ch" forName="circleTx" refType="w" fact="0.117"/>
              <dgm:constr type="w" for="ch" forName="circleTx" refType="h" refFor="ch" refForName="circleTx"/>
              <dgm:constr type="h" for="ch" forName="circleTx" refType="w" fact="0.85"/>
              <dgm:constr type="l" for="ch" forName="desTxN"/>
              <dgm:constr type="b" for="ch" forName="desTxN" refType="h"/>
              <dgm:constr type="w" for="ch" forName="desTxN" refType="w"/>
              <dgm:constr type="h" for="ch" forName="desTxN" refType="h" fact="0.37"/>
              <dgm:constr type="ctrX" for="ch" forName="spN" refType="w" fact="0.5"/>
              <dgm:constr type="t" for="ch" forName="spN"/>
              <dgm:constr type="w" for="ch" forName="spN" refType="w" fact="0.93"/>
              <dgm:constr type="h" for="ch" forName="spN" refType="h" fact="0.01"/>
            </dgm:constrLst>
            <dgm:layoutNode name="circleTx" styleLbl="node1">
              <dgm:alg type="tx"/>
              <dgm:shape xmlns:r="http://schemas.openxmlformats.org/officeDocument/2006/relationships" type="ellipse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  <dgm:choose name="Name14">
              <dgm:if name="Name15" axis="ch" ptType="node" func="cnt" op="gte" val="1">
                <dgm:layoutNode name="desTxN" styleLbl="revTx">
                  <dgm:varLst>
                    <dgm:bulletEnabled val="1"/>
                  </dgm:varLst>
                  <dgm:choose name="Name16">
                    <dgm:if name="Name17" axis="ch" ptType="node" func="cnt" op="equ" val="1">
                      <dgm:alg type="tx">
                        <dgm:param type="shpTxLTRAlignCh" val="l"/>
                      </dgm:alg>
                    </dgm:if>
                    <dgm:else name="Name18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  <dgm:layoutNode name="spN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if>
        <dgm:else name="Name20">
          <dgm:layoutNode name="middl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l" for="ch" forName="parTxMid"/>
              <dgm:constr type="t" for="ch" forName="parTxMid" refType="w" fact="0.167"/>
              <dgm:constr type="w" for="ch" forName="parTxMid" refType="w"/>
              <dgm:constr type="h" for="ch" forName="parTxMid" refType="w" fact="0.7"/>
              <dgm:constr type="l" for="ch" forName="desTxMid"/>
              <dgm:constr type="b" for="ch" forName="desTxMid" refType="h"/>
              <dgm:constr type="w" for="ch" forName="desTxMid" refType="w"/>
              <dgm:constr type="h" for="ch" forName="desTxMid" refType="h" fact="0.37"/>
              <dgm:constr type="ctrX" for="ch" forName="spMid" refType="w" fact="0.5"/>
              <dgm:constr type="t" for="ch" forName="spMid"/>
              <dgm:constr type="w" for="ch" forName="spMid" refType="w" fact="0.01"/>
              <dgm:constr type="h" for="ch" forName="spMid" refType="h" fact="0.01"/>
            </dgm:constrLst>
            <dgm:layoutNode name="parTxMid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21">
              <dgm:if name="Name22" axis="ch" ptType="node" func="cnt" op="gte" val="1">
                <dgm:layoutNode name="desTxMid" styleLbl="revTx">
                  <dgm:varLst>
                    <dgm:bulletEnabled val="1"/>
                  </dgm:varLst>
                  <dgm:choose name="Name23">
                    <dgm:if name="Name24" axis="ch" ptType="node" func="cnt" op="equ" val="1">
                      <dgm:alg type="tx">
                        <dgm:param type="shpTxLTRAlignCh" val="l"/>
                      </dgm:alg>
                    </dgm:if>
                    <dgm:else name="Name25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26"/>
            </dgm:choose>
            <dgm:layoutNode name="spMid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else>
      </dgm:choose>
      <dgm:forEach name="Name27" axis="followSib" ptType="sibTrans" cnt="1">
        <dgm:layoutNode name="chevronComposite1" styleLbl="alignImgPlace1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chevron1"/>
            <dgm:constr type="t" for="ch" forName="chevron1" refType="h" fact="0.1923"/>
            <dgm:constr type="w" for="ch" forName="chevron1" refType="w"/>
            <dgm:constr type="b" for="ch" forName="chevron1" refType="h"/>
            <dgm:constr type="l" for="ch" forName="spChevron1"/>
            <dgm:constr type="t" for="ch" forName="spChevron1"/>
            <dgm:constr type="w" for="ch" forName="spChevron1" refType="w" fact="0.01"/>
            <dgm:constr type="h" for="ch" forName="spChevron1" refType="h" fact="0.01"/>
          </dgm:constrLst>
          <dgm:layoutNode name="chevron1">
            <dgm:alg type="sp"/>
            <dgm:choose name="Name28">
              <dgm:if name="Name29" func="var" arg="dir" op="equ" val="norm">
                <dgm:shape xmlns:r="http://schemas.openxmlformats.org/officeDocument/2006/relationships" type="chevron" r:blip="">
                  <dgm:adjLst>
                    <dgm:adj idx="1" val="0.6231"/>
                  </dgm:adjLst>
                </dgm:shape>
              </dgm:if>
              <dgm:else name="Name30">
                <dgm:shape xmlns:r="http://schemas.openxmlformats.org/officeDocument/2006/relationships" rot="180" type="chevron" r:blip="">
                  <dgm:adjLst>
                    <dgm:adj idx="1" val="0.6231"/>
                  </dgm:adjLst>
                </dgm:shape>
              </dgm:else>
            </dgm:choose>
            <dgm:presOf/>
          </dgm:layoutNode>
          <dgm:layoutNode name="spChevron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  <dgm:choose name="Name31">
          <dgm:if name="Name32" axis="root ch" ptType="all node" func="cnt" op="equ" val="2">
            <dgm:layoutNode name="overl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chevronComposite2" styleLbl="alignImgPlace1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l" for="ch" forName="chevron2"/>
                <dgm:constr type="t" for="ch" forName="chevron2" refType="h" fact="0.1923"/>
                <dgm:constr type="w" for="ch" forName="chevron2" refType="w"/>
                <dgm:constr type="b" for="ch" forName="chevron2" refType="h"/>
                <dgm:constr type="l" for="ch" forName="spChevron2"/>
                <dgm:constr type="t" for="ch" forName="spChevron2"/>
                <dgm:constr type="w" for="ch" forName="spChevron2" refType="w" fact="0.01"/>
                <dgm:constr type="h" for="ch" forName="spChevron2" refType="h" fact="0.01"/>
              </dgm:constrLst>
              <dgm:layoutNode name="chevron2">
                <dgm:alg type="sp"/>
                <dgm:choose name="Name33">
                  <dgm:if name="Name34" func="var" arg="dir" op="equ" val="norm">
                    <dgm:shape xmlns:r="http://schemas.openxmlformats.org/officeDocument/2006/relationships" type="chevron" r:blip="">
                      <dgm:adjLst>
                        <dgm:adj idx="1" val="0.6231"/>
                      </dgm:adjLst>
                    </dgm:shape>
                  </dgm:if>
                  <dgm:else name="Name35">
                    <dgm:shape xmlns:r="http://schemas.openxmlformats.org/officeDocument/2006/relationships" rot="180" type="chevron" r:blip="">
                      <dgm:adjLst>
                        <dgm:adj idx="1" val="0.6231"/>
                      </dgm:adjLst>
                    </dgm:shape>
                  </dgm:else>
                </dgm:choose>
                <dgm:presOf/>
              </dgm:layoutNode>
              <dgm:layoutNode name="spChevron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layoutNode>
          </dgm:if>
          <dgm:else name="Name36"/>
        </dgm:choos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9/3/layout/RandomtoResultProcess">
  <dgm:title val=""/>
  <dgm:desc val=""/>
  <dgm:catLst>
    <dgm:cat type="process" pri="1275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Name0">
    <dgm:varLst>
      <dgm:dir/>
      <dgm:animOne val="branch"/>
      <dgm:animLvl val="lvl"/>
    </dgm:varLst>
    <dgm:choose name="Name1">
      <dgm:if name="Name2" func="var" arg="dir" op="equ" val="norm">
        <dgm:alg type="lin">
          <dgm:param type="fallback" val="2D"/>
          <dgm:param type="nodeVertAlign" val="t"/>
        </dgm:alg>
      </dgm:if>
      <dgm:else name="Name3">
        <dgm:alg type="lin">
          <dgm:param type="fallback" val="2D"/>
          <dgm:param type="nodeVertAlign" val="t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userH" refType="h" fact="2"/>
      <dgm:constr type="w" for="ch" forName="chaos" refType="userH" fact="0.681"/>
      <dgm:constr type="h" for="ch" forName="chaos" refType="userH"/>
      <dgm:constr type="w" for="ch" forName="middle" refType="userH" fact="0.6"/>
      <dgm:constr type="h" for="ch" forName="middle" refType="userH"/>
      <dgm:constr type="w" for="ch" forName="last" refType="userH" fact="0.6"/>
      <dgm:constr type="h" for="ch" forName="last" refType="userH"/>
      <dgm:constr type="w" for="ch" forName="chevronComposite1" refType="userH" fact="0.22"/>
      <dgm:constr type="h" for="ch" forName="chevronComposite1" refType="userH" fact="0.52"/>
      <dgm:constr type="w" for="ch" forName="chevronComposite2" refType="userH" fact="0.22"/>
      <dgm:constr type="h" for="ch" forName="chevronComposite2" refType="userH" fact="0.52"/>
      <dgm:constr type="w" for="ch" forName="overlap" refType="userH" fact="-0.04"/>
      <dgm:constr type="h" for="ch" forName="overlap" refType="userH" fact="0.06"/>
      <dgm:constr type="primFontSz" for="des" forName="parTx1" op="equ" val="65"/>
      <dgm:constr type="primFontSz" for="des" forName="parTxMid" refType="primFontSz" refFor="des" refForName="parTx1" op="equ"/>
      <dgm:constr type="primFontSz" for="des" forName="circleTx" refType="primFontSz" refFor="des" refForName="parTx1" op="equ"/>
      <dgm:constr type="primFontSz" for="des" forName="desTx1" op="equ" val="65"/>
      <dgm:constr type="primFontSz" for="des" forName="desTxMid" refType="primFontSz" refFor="des" refForName="desTx1" op="equ"/>
      <dgm:constr type="primFontSz" for="des" forName="desTxN" refType="primFontSz" refFor="des" refForName="desTx1" op="equ"/>
    </dgm:constrLst>
    <dgm:forEach name="Name4" axis="ch" ptType="node">
      <dgm:choose name="Name5">
        <dgm:if name="Name6" axis="self" ptType="node" func="pos" op="equ" val="1">
          <dgm:layoutNode name="chaos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parTx1" refType="w" fact="0.5"/>
              <dgm:constr type="t" for="ch" forName="parTx1" refType="w" fact="0.32"/>
              <dgm:constr type="w" for="ch" forName="parTx1" refType="w" fact="0.88"/>
              <dgm:constr type="h" for="ch" forName="parTx1" refType="w" fact="0.29"/>
              <dgm:constr type="ctrX" for="ch" forName="desTx1" refType="w" fact="0.5"/>
              <dgm:constr type="b" for="ch" forName="desTx1" refType="h"/>
              <dgm:constr type="w" for="ch" forName="desTx1" refType="w" fact="0.88"/>
              <dgm:constr type="h" for="ch" forName="desTx1" refType="h" fact="0.37"/>
              <dgm:constr type="l" for="ch" forName="c1" refType="w" fact="0.05"/>
              <dgm:constr type="t" for="ch" forName="c1" refType="w" fact="0.23"/>
              <dgm:constr type="w" for="ch" forName="c1" refType="w" fact="0.07"/>
              <dgm:constr type="h" for="ch" forName="c1" refType="w" refFor="ch" refForName="c1"/>
              <dgm:constr type="l" for="ch" forName="c2" refType="w" fact="0.1"/>
              <dgm:constr type="t" for="ch" forName="c2" refType="w" fact="0.13"/>
              <dgm:constr type="w" for="ch" forName="c2" refType="w" fact="0.07"/>
              <dgm:constr type="h" for="ch" forName="c2" refType="w" refFor="ch" refForName="c2"/>
              <dgm:constr type="l" for="ch" forName="c3" refType="w" fact="0.22"/>
              <dgm:constr type="t" for="ch" forName="c3" refType="w" fact="0.15"/>
              <dgm:constr type="w" for="ch" forName="c3" refType="w" fact="0.11"/>
              <dgm:constr type="h" for="ch" forName="c3" refType="w" refFor="ch" refForName="c3"/>
              <dgm:constr type="l" for="ch" forName="c4" refType="w" fact="0.32"/>
              <dgm:constr type="t" for="ch" forName="c4" refType="w" fact="0.04"/>
              <dgm:constr type="w" for="ch" forName="c4" refType="w" fact="0.07"/>
              <dgm:constr type="h" for="ch" forName="c4" refType="w" refFor="ch" refForName="c4"/>
              <dgm:constr type="l" for="ch" forName="c5" refType="w" fact="0.45"/>
              <dgm:constr type="t" for="ch" forName="c5" refType="w" fact="0"/>
              <dgm:constr type="w" for="ch" forName="c5" refType="w" fact="0.07"/>
              <dgm:constr type="h" for="ch" forName="c5" refType="w" refFor="ch" refForName="c5"/>
              <dgm:constr type="l" for="ch" forName="c6" refType="w" fact="0.61"/>
              <dgm:constr type="t" for="ch" forName="c6" refType="w" fact="0.07"/>
              <dgm:constr type="w" for="ch" forName="c6" refType="w" fact="0.07"/>
              <dgm:constr type="h" for="ch" forName="c6" refType="w" refFor="ch" refForName="c6"/>
              <dgm:constr type="l" for="ch" forName="c7" refType="w" fact="0.71"/>
              <dgm:constr type="t" for="ch" forName="c7" refType="w" fact="0.12"/>
              <dgm:constr type="w" for="ch" forName="c7" refType="w" fact="0.11"/>
              <dgm:constr type="h" for="ch" forName="c7" refType="w" refFor="ch" refForName="c7"/>
              <dgm:constr type="l" for="ch" forName="c8" refType="w" fact="0.85"/>
              <dgm:constr type="t" for="ch" forName="c8" refType="w" fact="0.23"/>
              <dgm:constr type="w" for="ch" forName="c8" refType="w" fact="0.07"/>
              <dgm:constr type="h" for="ch" forName="c8" refType="w" refFor="ch" refForName="c8"/>
              <dgm:constr type="l" for="ch" forName="c9" refType="w" fact="0.91"/>
              <dgm:constr type="t" for="ch" forName="c9" refType="w" fact="0.34"/>
              <dgm:constr type="w" for="ch" forName="c9" refType="w" fact="0.07"/>
              <dgm:constr type="h" for="ch" forName="c9" refType="w" refFor="ch" refForName="c9"/>
              <dgm:constr type="l" for="ch" forName="c10" refType="w" fact="0.39"/>
              <dgm:constr type="t" for="ch" forName="c10" refType="w" fact="0.13"/>
              <dgm:constr type="w" for="ch" forName="c10" refType="w" fact="0.18"/>
              <dgm:constr type="h" for="ch" forName="c10" refType="w" refFor="ch" refForName="c10"/>
              <dgm:constr type="l" for="ch" forName="c11" refType="w" fact="0"/>
              <dgm:constr type="t" for="ch" forName="c11" refType="w" fact="0.51"/>
              <dgm:constr type="w" for="ch" forName="c11" refType="w" fact="0.07"/>
              <dgm:constr type="h" for="ch" forName="c11" refType="w" refFor="ch" refForName="c11"/>
              <dgm:constr type="l" for="ch" forName="c12" refType="w" fact="0.06"/>
              <dgm:constr type="t" for="ch" forName="c12" refType="w" fact="0.6"/>
              <dgm:constr type="w" for="ch" forName="c12" refType="w" fact="0.11"/>
              <dgm:constr type="h" for="ch" forName="c12" refType="w" refFor="ch" refForName="c12"/>
              <dgm:constr type="l" for="ch" forName="c13" refType="w" fact="0.21"/>
              <dgm:constr type="t" for="ch" forName="c13" refType="w" fact="0.68"/>
              <dgm:constr type="w" for="ch" forName="c13" refType="w" fact="0.16"/>
              <dgm:constr type="h" for="ch" forName="c13" refType="w" refFor="ch" refForName="c13"/>
              <dgm:constr type="l" for="ch" forName="c14" refType="w" fact="0.42"/>
              <dgm:constr type="t" for="ch" forName="c14" refType="w" fact="0.81"/>
              <dgm:constr type="w" for="ch" forName="c14" refType="w" fact="0.07"/>
              <dgm:constr type="h" for="ch" forName="c14" refType="w" refFor="ch" refForName="c14"/>
              <dgm:constr type="l" for="ch" forName="c15" refType="w" fact="0.46"/>
              <dgm:constr type="t" for="ch" forName="c15" refType="w" fact="0.68"/>
              <dgm:constr type="w" for="ch" forName="c15" refType="w" fact="0.11"/>
              <dgm:constr type="h" for="ch" forName="c15" refType="w" refFor="ch" refForName="c15"/>
              <dgm:constr type="l" for="ch" forName="c16" refType="w" fact="0.56"/>
              <dgm:constr type="t" for="ch" forName="c16" refType="w" fact="0.82"/>
              <dgm:constr type="w" for="ch" forName="c16" refType="w" fact="0.07"/>
              <dgm:constr type="h" for="ch" forName="c16" refType="w" refFor="ch" refForName="c16"/>
              <dgm:constr type="l" for="ch" forName="c17" refType="w" fact="0.65"/>
              <dgm:constr type="t" for="ch" forName="c17" refType="w" fact="0.66"/>
              <dgm:constr type="w" for="ch" forName="c17" refType="w" fact="0.16"/>
              <dgm:constr type="h" for="ch" forName="c17" refType="w" refFor="ch" refForName="c17"/>
              <dgm:constr type="l" for="ch" forName="c18" refType="w" fact="0.87"/>
              <dgm:constr type="t" for="ch" forName="c18" refType="w" fact="0.62"/>
              <dgm:constr type="w" for="ch" forName="c18" refType="w" fact="0.11"/>
              <dgm:constr type="h" for="ch" forName="c18" refType="w" refFor="ch" refForName="c18"/>
            </dgm:constrLst>
            <dgm:layoutNode name="parTx1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7">
              <dgm:if name="Name8" axis="ch" ptType="node" func="cnt" op="gte" val="1">
                <dgm:layoutNode name="desTx1" styleLbl="revTx">
                  <dgm:varLst>
                    <dgm:bulletEnabled val="1"/>
                  </dgm:varLst>
                  <dgm:choose name="Name9">
                    <dgm:if name="Name10" axis="ch" ptType="node" func="cnt" op="equ" val="1">
                      <dgm:alg type="tx">
                        <dgm:param type="shpTxLTRAlignCh" val="l"/>
                      </dgm:alg>
                    </dgm:if>
                    <dgm:else name="Name11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2"/>
            </dgm:choose>
            <dgm:layoutNode name="c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9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0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layoutNode>
        </dgm:if>
        <dgm:if name="Name13" axis="self" ptType="node" func="revPos" op="equ" val="1">
          <dgm:layoutNode name="last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circleTx" refType="w" fact="0.5"/>
              <dgm:constr type="t" for="ch" forName="circleTx" refType="w" fact="0.117"/>
              <dgm:constr type="w" for="ch" forName="circleTx" refType="h" refFor="ch" refForName="circleTx"/>
              <dgm:constr type="h" for="ch" forName="circleTx" refType="w" fact="0.85"/>
              <dgm:constr type="l" for="ch" forName="desTxN"/>
              <dgm:constr type="b" for="ch" forName="desTxN" refType="h"/>
              <dgm:constr type="w" for="ch" forName="desTxN" refType="w"/>
              <dgm:constr type="h" for="ch" forName="desTxN" refType="h" fact="0.37"/>
              <dgm:constr type="ctrX" for="ch" forName="spN" refType="w" fact="0.5"/>
              <dgm:constr type="t" for="ch" forName="spN"/>
              <dgm:constr type="w" for="ch" forName="spN" refType="w" fact="0.93"/>
              <dgm:constr type="h" for="ch" forName="spN" refType="h" fact="0.01"/>
            </dgm:constrLst>
            <dgm:layoutNode name="circleTx" styleLbl="node1">
              <dgm:alg type="tx"/>
              <dgm:shape xmlns:r="http://schemas.openxmlformats.org/officeDocument/2006/relationships" type="ellipse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  <dgm:choose name="Name14">
              <dgm:if name="Name15" axis="ch" ptType="node" func="cnt" op="gte" val="1">
                <dgm:layoutNode name="desTxN" styleLbl="revTx">
                  <dgm:varLst>
                    <dgm:bulletEnabled val="1"/>
                  </dgm:varLst>
                  <dgm:choose name="Name16">
                    <dgm:if name="Name17" axis="ch" ptType="node" func="cnt" op="equ" val="1">
                      <dgm:alg type="tx">
                        <dgm:param type="shpTxLTRAlignCh" val="l"/>
                      </dgm:alg>
                    </dgm:if>
                    <dgm:else name="Name18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  <dgm:layoutNode name="spN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if>
        <dgm:else name="Name20">
          <dgm:layoutNode name="middl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l" for="ch" forName="parTxMid"/>
              <dgm:constr type="t" for="ch" forName="parTxMid" refType="w" fact="0.167"/>
              <dgm:constr type="w" for="ch" forName="parTxMid" refType="w"/>
              <dgm:constr type="h" for="ch" forName="parTxMid" refType="w" fact="0.7"/>
              <dgm:constr type="l" for="ch" forName="desTxMid"/>
              <dgm:constr type="b" for="ch" forName="desTxMid" refType="h"/>
              <dgm:constr type="w" for="ch" forName="desTxMid" refType="w"/>
              <dgm:constr type="h" for="ch" forName="desTxMid" refType="h" fact="0.37"/>
              <dgm:constr type="ctrX" for="ch" forName="spMid" refType="w" fact="0.5"/>
              <dgm:constr type="t" for="ch" forName="spMid"/>
              <dgm:constr type="w" for="ch" forName="spMid" refType="w" fact="0.01"/>
              <dgm:constr type="h" for="ch" forName="spMid" refType="h" fact="0.01"/>
            </dgm:constrLst>
            <dgm:layoutNode name="parTxMid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21">
              <dgm:if name="Name22" axis="ch" ptType="node" func="cnt" op="gte" val="1">
                <dgm:layoutNode name="desTxMid" styleLbl="revTx">
                  <dgm:varLst>
                    <dgm:bulletEnabled val="1"/>
                  </dgm:varLst>
                  <dgm:choose name="Name23">
                    <dgm:if name="Name24" axis="ch" ptType="node" func="cnt" op="equ" val="1">
                      <dgm:alg type="tx">
                        <dgm:param type="shpTxLTRAlignCh" val="l"/>
                      </dgm:alg>
                    </dgm:if>
                    <dgm:else name="Name25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26"/>
            </dgm:choose>
            <dgm:layoutNode name="spMid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else>
      </dgm:choose>
      <dgm:forEach name="Name27" axis="followSib" ptType="sibTrans" cnt="1">
        <dgm:layoutNode name="chevronComposite1" styleLbl="alignImgPlace1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chevron1"/>
            <dgm:constr type="t" for="ch" forName="chevron1" refType="h" fact="0.1923"/>
            <dgm:constr type="w" for="ch" forName="chevron1" refType="w"/>
            <dgm:constr type="b" for="ch" forName="chevron1" refType="h"/>
            <dgm:constr type="l" for="ch" forName="spChevron1"/>
            <dgm:constr type="t" for="ch" forName="spChevron1"/>
            <dgm:constr type="w" for="ch" forName="spChevron1" refType="w" fact="0.01"/>
            <dgm:constr type="h" for="ch" forName="spChevron1" refType="h" fact="0.01"/>
          </dgm:constrLst>
          <dgm:layoutNode name="chevron1">
            <dgm:alg type="sp"/>
            <dgm:choose name="Name28">
              <dgm:if name="Name29" func="var" arg="dir" op="equ" val="norm">
                <dgm:shape xmlns:r="http://schemas.openxmlformats.org/officeDocument/2006/relationships" type="chevron" r:blip="">
                  <dgm:adjLst>
                    <dgm:adj idx="1" val="0.6231"/>
                  </dgm:adjLst>
                </dgm:shape>
              </dgm:if>
              <dgm:else name="Name30">
                <dgm:shape xmlns:r="http://schemas.openxmlformats.org/officeDocument/2006/relationships" rot="180" type="chevron" r:blip="">
                  <dgm:adjLst>
                    <dgm:adj idx="1" val="0.6231"/>
                  </dgm:adjLst>
                </dgm:shape>
              </dgm:else>
            </dgm:choose>
            <dgm:presOf/>
          </dgm:layoutNode>
          <dgm:layoutNode name="spChevron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  <dgm:choose name="Name31">
          <dgm:if name="Name32" axis="root ch" ptType="all node" func="cnt" op="equ" val="2">
            <dgm:layoutNode name="overl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chevronComposite2" styleLbl="alignImgPlace1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l" for="ch" forName="chevron2"/>
                <dgm:constr type="t" for="ch" forName="chevron2" refType="h" fact="0.1923"/>
                <dgm:constr type="w" for="ch" forName="chevron2" refType="w"/>
                <dgm:constr type="b" for="ch" forName="chevron2" refType="h"/>
                <dgm:constr type="l" for="ch" forName="spChevron2"/>
                <dgm:constr type="t" for="ch" forName="spChevron2"/>
                <dgm:constr type="w" for="ch" forName="spChevron2" refType="w" fact="0.01"/>
                <dgm:constr type="h" for="ch" forName="spChevron2" refType="h" fact="0.01"/>
              </dgm:constrLst>
              <dgm:layoutNode name="chevron2">
                <dgm:alg type="sp"/>
                <dgm:choose name="Name33">
                  <dgm:if name="Name34" func="var" arg="dir" op="equ" val="norm">
                    <dgm:shape xmlns:r="http://schemas.openxmlformats.org/officeDocument/2006/relationships" type="chevron" r:blip="">
                      <dgm:adjLst>
                        <dgm:adj idx="1" val="0.6231"/>
                      </dgm:adjLst>
                    </dgm:shape>
                  </dgm:if>
                  <dgm:else name="Name35">
                    <dgm:shape xmlns:r="http://schemas.openxmlformats.org/officeDocument/2006/relationships" rot="180" type="chevron" r:blip="">
                      <dgm:adjLst>
                        <dgm:adj idx="1" val="0.6231"/>
                      </dgm:adjLst>
                    </dgm:shape>
                  </dgm:else>
                </dgm:choose>
                <dgm:presOf/>
              </dgm:layoutNode>
              <dgm:layoutNode name="spChevron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layoutNode>
          </dgm:if>
          <dgm:else name="Name36"/>
        </dgm:choos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D9384D-5658-4DBF-B95A-C190640414B9}" type="datetimeFigureOut">
              <a:rPr lang="en-US" smtClean="0"/>
              <a:t>8/13/18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E05822-0A88-4D27-9EA6-F053463D7B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439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E05822-0A88-4D27-9EA6-F053463D7B0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0081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E05822-0A88-4D27-9EA6-F053463D7B0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99667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E05822-0A88-4D27-9EA6-F053463D7B0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75456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E05822-0A88-4D27-9EA6-F053463D7B0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9224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2/4/2015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PhD Thesis Proposal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5489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96844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2/4/2015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PhD Thesis Proposal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4627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2/4/2015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PhD Thesis Proposal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5571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0975" y="134204"/>
            <a:ext cx="11820525" cy="79924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975" y="1181100"/>
            <a:ext cx="11820525" cy="5095875"/>
          </a:xfrm>
        </p:spPr>
        <p:txBody>
          <a:bodyPr/>
          <a:lstStyle>
            <a:lvl1pPr>
              <a:buClr>
                <a:srgbClr val="C00000"/>
              </a:buClr>
              <a:defRPr/>
            </a:lvl1pPr>
            <a:lvl2pPr marL="384048" indent="-182880">
              <a:buClr>
                <a:srgbClr val="C00000"/>
              </a:buClr>
              <a:buFont typeface="Arial" panose="020B0604020202020204" pitchFamily="34" charset="0"/>
              <a:buChar char="•"/>
              <a:defRPr/>
            </a:lvl2pPr>
            <a:lvl3pPr marL="566928" indent="-182880">
              <a:buClr>
                <a:srgbClr val="C00000"/>
              </a:buClr>
              <a:buSzPct val="85000"/>
              <a:buFont typeface="Webdings" panose="05030102010509060703" pitchFamily="18" charset="2"/>
              <a:buChar char=""/>
              <a:defRPr/>
            </a:lvl3pPr>
            <a:lvl4pPr marL="749808" indent="-182880">
              <a:buClr>
                <a:srgbClr val="C00000"/>
              </a:buClr>
              <a:buFont typeface="Calibri" panose="020F0502020204030204" pitchFamily="34" charset="0"/>
              <a:buChar char="-"/>
              <a:defRPr/>
            </a:lvl4pPr>
            <a:lvl5pPr marL="932688" indent="-182880">
              <a:buClr>
                <a:srgbClr val="C00000"/>
              </a:buClr>
              <a:buFont typeface="Calibri" panose="020F0502020204030204" pitchFamily="34" charset="0"/>
              <a:buChar char="-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2/4/2015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PhD Thesis Proposal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895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2/4/2015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PhD Thesis Proposal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46716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2/4/2015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PhD Thesis Proposal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7100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2/4/2015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PhD Thesis Proposal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288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9421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2/4/2015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PhD Thesis Proposal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5112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2/4/2015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PhD Thesis Proposal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571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2/4/2015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PhD Thesis Proposal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60D7AFB-DD53-4D4F-9404-D2F4B69659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8095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2/4/2015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PhD Thesis Proposal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9886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3349" y="153537"/>
            <a:ext cx="11896725" cy="8087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3349" y="1160833"/>
            <a:ext cx="11896725" cy="470826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r>
              <a:rPr lang="en-US"/>
              <a:t>2/4/2015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PhD Thesis Proposal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160D7AFB-DD53-4D4F-9404-D2F4B696591E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33349" y="1061570"/>
            <a:ext cx="11896725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02189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9" r:id="rId1"/>
    <p:sldLayoutId id="2147483840" r:id="rId2"/>
    <p:sldLayoutId id="2147483841" r:id="rId3"/>
    <p:sldLayoutId id="2147483842" r:id="rId4"/>
    <p:sldLayoutId id="2147483843" r:id="rId5"/>
    <p:sldLayoutId id="2147483844" r:id="rId6"/>
    <p:sldLayoutId id="2147483845" r:id="rId7"/>
    <p:sldLayoutId id="2147483846" r:id="rId8"/>
    <p:sldLayoutId id="2147483847" r:id="rId9"/>
    <p:sldLayoutId id="2147483848" r:id="rId10"/>
    <p:sldLayoutId id="2147483849" r:id="rId11"/>
  </p:sldLayoutIdLst>
  <p:hf hd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7.xml"/><Relationship Id="rId3" Type="http://schemas.openxmlformats.org/officeDocument/2006/relationships/image" Target="../media/image10.png"/><Relationship Id="rId7" Type="http://schemas.openxmlformats.org/officeDocument/2006/relationships/diagramQuickStyle" Target="../diagrams/quickStyle7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7.xml"/><Relationship Id="rId5" Type="http://schemas.openxmlformats.org/officeDocument/2006/relationships/diagramData" Target="../diagrams/data7.xml"/><Relationship Id="rId4" Type="http://schemas.openxmlformats.org/officeDocument/2006/relationships/image" Target="../media/image11.png"/><Relationship Id="rId9" Type="http://schemas.microsoft.com/office/2007/relationships/diagramDrawing" Target="../diagrams/drawing7.xml"/></Relationships>
</file>

<file path=ppt/slides/_rels/slide2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8.xml"/><Relationship Id="rId3" Type="http://schemas.openxmlformats.org/officeDocument/2006/relationships/image" Target="../media/image12.png"/><Relationship Id="rId7" Type="http://schemas.openxmlformats.org/officeDocument/2006/relationships/diagramColors" Target="../diagrams/colors8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8.xml"/><Relationship Id="rId5" Type="http://schemas.openxmlformats.org/officeDocument/2006/relationships/diagramLayout" Target="../diagrams/layout8.xml"/><Relationship Id="rId4" Type="http://schemas.openxmlformats.org/officeDocument/2006/relationships/diagramData" Target="../diagrams/data8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9.xml"/><Relationship Id="rId3" Type="http://schemas.openxmlformats.org/officeDocument/2006/relationships/image" Target="../media/image13.png"/><Relationship Id="rId7" Type="http://schemas.openxmlformats.org/officeDocument/2006/relationships/diagramQuickStyle" Target="../diagrams/quickStyle9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9.xml"/><Relationship Id="rId5" Type="http://schemas.openxmlformats.org/officeDocument/2006/relationships/diagramData" Target="../diagrams/data9.xml"/><Relationship Id="rId4" Type="http://schemas.openxmlformats.org/officeDocument/2006/relationships/image" Target="../media/image14.png"/><Relationship Id="rId9" Type="http://schemas.microsoft.com/office/2007/relationships/diagramDrawing" Target="../diagrams/drawing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294478"/>
            <a:ext cx="10058400" cy="1481244"/>
          </a:xfrm>
        </p:spPr>
        <p:txBody>
          <a:bodyPr lIns="91440" tIns="0" bIns="0">
            <a:normAutofit/>
          </a:bodyPr>
          <a:lstStyle/>
          <a:p>
            <a:pPr algn="r"/>
            <a:r>
              <a:rPr lang="en-US" sz="4800" b="1" dirty="0"/>
              <a:t>Big Data Technology</a:t>
            </a:r>
            <a:endParaRPr lang="en-US" sz="4800" dirty="0">
              <a:latin typeface="+mn-lt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1</a:t>
            </a:fld>
            <a:endParaRPr lang="en-US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1097280" y="3614065"/>
            <a:ext cx="10058400" cy="335792"/>
          </a:xfrm>
          <a:prstGeom prst="rect">
            <a:avLst/>
          </a:prstGeom>
        </p:spPr>
        <p:txBody>
          <a:bodyPr vert="horz" lIns="91440" tIns="0" rIns="91440" bIns="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8000" kern="12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3000" dirty="0"/>
              <a:t>Paul Rad, Ph.D.</a:t>
            </a: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1154083" y="4106206"/>
            <a:ext cx="10058400" cy="952737"/>
          </a:xfrm>
          <a:prstGeom prst="rect">
            <a:avLst/>
          </a:prstGeom>
        </p:spPr>
        <p:txBody>
          <a:bodyPr vert="horz" lIns="91440" tIns="0" rIns="91440" bIns="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8000" kern="12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1800" dirty="0"/>
              <a:t>Associate Professor</a:t>
            </a:r>
          </a:p>
          <a:p>
            <a:pPr algn="r"/>
            <a:r>
              <a:rPr lang="en-US" sz="1800" dirty="0"/>
              <a:t>Information Systems and Cyber Security, College of Business School </a:t>
            </a:r>
          </a:p>
          <a:p>
            <a:pPr algn="r"/>
            <a:r>
              <a:rPr lang="en-US" sz="1800" dirty="0"/>
              <a:t>Electrical and Computer Engineering, College of Engineering </a:t>
            </a:r>
          </a:p>
        </p:txBody>
      </p:sp>
      <p:cxnSp>
        <p:nvCxnSpPr>
          <p:cNvPr id="13" name="Straight Connector 12"/>
          <p:cNvCxnSpPr/>
          <p:nvPr/>
        </p:nvCxnSpPr>
        <p:spPr>
          <a:xfrm flipH="1">
            <a:off x="666749" y="294478"/>
            <a:ext cx="11525251" cy="0"/>
          </a:xfrm>
          <a:prstGeom prst="line">
            <a:avLst/>
          </a:prstGeom>
          <a:ln w="762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>
            <a:off x="3569551" y="5291239"/>
            <a:ext cx="862244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66694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Multi-Media Types “Email”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Think of an email collection </a:t>
            </a:r>
            <a:endParaRPr lang="en-US" dirty="0"/>
          </a:p>
          <a:p>
            <a:r>
              <a:rPr lang="en-US" dirty="0"/>
              <a:t>Sender, receiver, date... </a:t>
            </a:r>
          </a:p>
          <a:p>
            <a:r>
              <a:rPr lang="en-US" dirty="0"/>
              <a:t>Attachments </a:t>
            </a:r>
          </a:p>
          <a:p>
            <a:r>
              <a:rPr lang="en-US" dirty="0"/>
              <a:t>Well-structured </a:t>
            </a:r>
          </a:p>
          <a:p>
            <a:r>
              <a:rPr lang="en-US" dirty="0"/>
              <a:t>• Body of the email </a:t>
            </a:r>
          </a:p>
          <a:p>
            <a:r>
              <a:rPr lang="en-US" dirty="0"/>
              <a:t>Text Multi-media </a:t>
            </a:r>
          </a:p>
          <a:p>
            <a:r>
              <a:rPr lang="en-US" dirty="0"/>
              <a:t>• Who-sends-to-whom </a:t>
            </a:r>
          </a:p>
          <a:p>
            <a:r>
              <a:rPr lang="en-US" dirty="0"/>
              <a:t>Network </a:t>
            </a:r>
          </a:p>
          <a:p>
            <a:r>
              <a:rPr lang="en-US" dirty="0"/>
              <a:t>• A current email cannot reference a past email </a:t>
            </a:r>
          </a:p>
          <a:p>
            <a:r>
              <a:rPr lang="en-US" dirty="0"/>
              <a:t>• Real-time? </a:t>
            </a:r>
          </a:p>
          <a:p>
            <a:r>
              <a:rPr lang="en-US" dirty="0"/>
              <a:t>Semantics Availability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10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BA6A5C-B9A4-9E45-B133-25C7D9729C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0865" y="2204070"/>
            <a:ext cx="2955605" cy="3049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3267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11</a:t>
            </a:fld>
            <a:endParaRPr lang="en-US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180975" y="134204"/>
            <a:ext cx="11820525" cy="799246"/>
          </a:xfrm>
        </p:spPr>
        <p:txBody>
          <a:bodyPr>
            <a:normAutofit/>
          </a:bodyPr>
          <a:lstStyle/>
          <a:p>
            <a:r>
              <a:rPr lang="en-US" dirty="0"/>
              <a:t>Velocity </a:t>
            </a:r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3677992600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A9D7C028-C808-7740-9BB5-1C2C8FAB1816}"/>
              </a:ext>
            </a:extLst>
          </p:cNvPr>
          <p:cNvSpPr txBox="1"/>
          <p:nvPr/>
        </p:nvSpPr>
        <p:spPr>
          <a:xfrm>
            <a:off x="7259115" y="5045706"/>
            <a:ext cx="47341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C00000"/>
                </a:solidFill>
              </a:rPr>
              <a:t>Late decisions can lead to missing  opportunity </a:t>
            </a:r>
          </a:p>
        </p:txBody>
      </p:sp>
    </p:spTree>
    <p:extLst>
      <p:ext uri="{BB962C8B-B14F-4D97-AF65-F5344CB8AC3E}">
        <p14:creationId xmlns:p14="http://schemas.microsoft.com/office/powerpoint/2010/main" val="15526156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9108B5-1586-2546-8DE2-3E602688D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Batch 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B6A834-5BA9-CE40-BDC7-F65CE14BB4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b="1" dirty="0"/>
              <a:t>1) Collect Data</a:t>
            </a:r>
          </a:p>
          <a:p>
            <a:r>
              <a:rPr lang="en-US" sz="3200" b="1" dirty="0"/>
              <a:t>2) Clean Data</a:t>
            </a:r>
          </a:p>
          <a:p>
            <a:r>
              <a:rPr lang="en-US" sz="3200" b="1" dirty="0"/>
              <a:t>3) Process Data</a:t>
            </a:r>
          </a:p>
          <a:p>
            <a:r>
              <a:rPr lang="en-US" sz="3200" b="1" dirty="0"/>
              <a:t>4) Output Results</a:t>
            </a:r>
          </a:p>
          <a:p>
            <a:r>
              <a:rPr lang="en-US" sz="3200" b="1" dirty="0"/>
              <a:t>5) Action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A276A9-C5C3-3E4C-9B55-F8D3AE4BC0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3169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9108B5-1586-2546-8DE2-3E602688D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Real-Time 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B6A834-5BA9-CE40-BDC7-F65CE14BB4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b="1" dirty="0"/>
              <a:t>1) Instantly capture streaming data</a:t>
            </a:r>
          </a:p>
          <a:p>
            <a:r>
              <a:rPr lang="en-US" sz="3200" b="1" dirty="0"/>
              <a:t>2) Feel real time data for processing</a:t>
            </a:r>
          </a:p>
          <a:p>
            <a:r>
              <a:rPr lang="en-US" sz="3200" b="1" dirty="0"/>
              <a:t>3) Process Real Time Data</a:t>
            </a:r>
          </a:p>
          <a:p>
            <a:r>
              <a:rPr lang="en-US" sz="3200" b="1" dirty="0"/>
              <a:t>4) Action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A276A9-C5C3-3E4C-9B55-F8D3AE4BC0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9869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7CEFF-3669-7B4E-862C-4513F785D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477" y="1779373"/>
            <a:ext cx="11820525" cy="3651937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Speed of Data Generation vs. Data Processing</a:t>
            </a:r>
            <a:br>
              <a:rPr lang="en-US" b="1" dirty="0">
                <a:solidFill>
                  <a:srgbClr val="FF0000"/>
                </a:solidFill>
              </a:rPr>
            </a:br>
            <a:r>
              <a:rPr lang="en-US" b="1" dirty="0">
                <a:solidFill>
                  <a:srgbClr val="FF0000"/>
                </a:solidFill>
              </a:rPr>
              <a:t>selections </a:t>
            </a:r>
            <a:r>
              <a:rPr lang="en-US" b="1" dirty="0"/>
              <a:t>leads to</a:t>
            </a:r>
            <a:br>
              <a:rPr lang="en-US" b="1" dirty="0"/>
            </a:br>
            <a:r>
              <a:rPr lang="en-US" b="1" dirty="0"/>
              <a:t> </a:t>
            </a:r>
            <a:br>
              <a:rPr lang="en-US" b="1" dirty="0"/>
            </a:br>
            <a:r>
              <a:rPr lang="en-US" b="1" dirty="0">
                <a:solidFill>
                  <a:srgbClr val="C00000"/>
                </a:solidFill>
              </a:rPr>
              <a:t>Cost vs. Quality</a:t>
            </a:r>
            <a:br>
              <a:rPr lang="en-US" b="1" dirty="0">
                <a:solidFill>
                  <a:srgbClr val="C00000"/>
                </a:solidFill>
              </a:rPr>
            </a:br>
            <a:br>
              <a:rPr lang="en-US" b="1" dirty="0">
                <a:solidFill>
                  <a:srgbClr val="C00000"/>
                </a:solidFill>
              </a:rPr>
            </a:br>
            <a:r>
              <a:rPr lang="en-US" b="1" dirty="0">
                <a:solidFill>
                  <a:srgbClr val="C00000"/>
                </a:solidFill>
              </a:rPr>
              <a:t>“Real-Time Agile Decision Making”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AD1113-D64E-4143-B22E-93BC27B470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2023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Veracity = Quality (Validity &amp; Volatility)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975" y="1363910"/>
            <a:ext cx="2952518" cy="5095875"/>
          </a:xfrm>
        </p:spPr>
        <p:txBody>
          <a:bodyPr/>
          <a:lstStyle/>
          <a:p>
            <a:endParaRPr lang="en-US" b="1" dirty="0"/>
          </a:p>
          <a:p>
            <a:endParaRPr lang="en-US" b="1" dirty="0"/>
          </a:p>
          <a:p>
            <a:r>
              <a:rPr lang="en-US" b="1" dirty="0"/>
              <a:t>- Accuracy of data</a:t>
            </a:r>
            <a:br>
              <a:rPr lang="en-US" b="1" dirty="0"/>
            </a:br>
            <a:endParaRPr lang="en-US" b="1" dirty="0"/>
          </a:p>
          <a:p>
            <a:r>
              <a:rPr lang="en-US" b="1" dirty="0"/>
              <a:t>- Reliability of the data source (Data Provenance)</a:t>
            </a:r>
          </a:p>
          <a:p>
            <a:endParaRPr lang="en-US" b="1" dirty="0"/>
          </a:p>
          <a:p>
            <a:r>
              <a:rPr lang="en-US" b="1" dirty="0"/>
              <a:t>- Context within Analysis </a:t>
            </a:r>
          </a:p>
          <a:p>
            <a:endParaRPr lang="en-US" b="1" dirty="0"/>
          </a:p>
          <a:p>
            <a:endParaRPr lang="en-US" b="1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15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3897" y="1207794"/>
            <a:ext cx="8611901" cy="491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3570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16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599" y="232619"/>
            <a:ext cx="11067276" cy="5922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5078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856BF2-21F3-BA40-BA5B-554BBF0EC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Valence = Measure of Connectivity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C99983B-C0F8-4A48-87A2-0B39DA38EC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64202" y="1930748"/>
            <a:ext cx="1206500" cy="10541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D7DCC8-7E83-5D40-9BE4-D4E67F776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17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D64A666-3A6D-2B4E-BE19-E0599ABA22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3896" y="1930748"/>
            <a:ext cx="1308100" cy="1092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2527DDC-12E6-624A-8EEC-62EFE3D288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55858" y="1943448"/>
            <a:ext cx="1244600" cy="1079500"/>
          </a:xfrm>
          <a:prstGeom prst="rect">
            <a:avLst/>
          </a:prstGeom>
        </p:spPr>
      </p:pic>
      <p:sp>
        <p:nvSpPr>
          <p:cNvPr id="10" name="Right Arrow 9">
            <a:extLst>
              <a:ext uri="{FF2B5EF4-FFF2-40B4-BE49-F238E27FC236}">
                <a16:creationId xmlns:a16="http://schemas.microsoft.com/office/drawing/2014/main" id="{AEA46C84-447D-A741-B48A-E6E823551768}"/>
              </a:ext>
            </a:extLst>
          </p:cNvPr>
          <p:cNvSpPr/>
          <p:nvPr/>
        </p:nvSpPr>
        <p:spPr>
          <a:xfrm>
            <a:off x="3902926" y="2240882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1C70338F-FED7-C140-AEBC-F5F63ACBC5D7}"/>
              </a:ext>
            </a:extLst>
          </p:cNvPr>
          <p:cNvSpPr/>
          <p:nvPr/>
        </p:nvSpPr>
        <p:spPr>
          <a:xfrm>
            <a:off x="7134723" y="2215482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96807F1-5ABB-A54B-A4A7-B05E5BAC9139}"/>
              </a:ext>
            </a:extLst>
          </p:cNvPr>
          <p:cNvSpPr txBox="1"/>
          <p:nvPr/>
        </p:nvSpPr>
        <p:spPr>
          <a:xfrm>
            <a:off x="4667545" y="1377100"/>
            <a:ext cx="28473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Valence increases over time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4AC762F-399E-0F4D-913E-C1EBB8BE3B91}"/>
              </a:ext>
            </a:extLst>
          </p:cNvPr>
          <p:cNvSpPr txBox="1"/>
          <p:nvPr/>
        </p:nvSpPr>
        <p:spPr>
          <a:xfrm>
            <a:off x="4058436" y="3219964"/>
            <a:ext cx="4065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Presents social behavior and movements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FCF3E53-DC5E-8347-93E8-E0ACA53CD312}"/>
              </a:ext>
            </a:extLst>
          </p:cNvPr>
          <p:cNvSpPr txBox="1"/>
          <p:nvPr/>
        </p:nvSpPr>
        <p:spPr>
          <a:xfrm>
            <a:off x="401443" y="4047893"/>
            <a:ext cx="461664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Challenges</a:t>
            </a:r>
          </a:p>
          <a:p>
            <a:pPr marL="285750" indent="-285750">
              <a:buFontTx/>
              <a:buChar char="-"/>
            </a:pPr>
            <a:r>
              <a:rPr lang="en-US" dirty="0"/>
              <a:t>More complex data exploration algorithms</a:t>
            </a:r>
          </a:p>
          <a:p>
            <a:pPr marL="285750" indent="-285750">
              <a:buFontTx/>
              <a:buChar char="-"/>
            </a:pPr>
            <a:r>
              <a:rPr lang="en-US" dirty="0"/>
              <a:t>Modeling and prediction of valence changes</a:t>
            </a:r>
          </a:p>
          <a:p>
            <a:pPr marL="285750" indent="-285750">
              <a:buFontTx/>
              <a:buChar char="-"/>
            </a:pPr>
            <a:r>
              <a:rPr lang="en-US" dirty="0"/>
              <a:t>Group event detection</a:t>
            </a:r>
          </a:p>
          <a:p>
            <a:pPr marL="285750" indent="-285750">
              <a:buFontTx/>
              <a:buChar char="-"/>
            </a:pPr>
            <a:r>
              <a:rPr lang="en-US" dirty="0"/>
              <a:t>Emergent behavior </a:t>
            </a:r>
          </a:p>
        </p:txBody>
      </p:sp>
    </p:spTree>
    <p:extLst>
      <p:ext uri="{BB962C8B-B14F-4D97-AF65-F5344CB8AC3E}">
        <p14:creationId xmlns:p14="http://schemas.microsoft.com/office/powerpoint/2010/main" val="3095718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Value from Big Data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2064480" y="1674055"/>
            <a:ext cx="2532185" cy="437505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Uses data aggregation and data mining to provide insight into the past and answer: </a:t>
            </a:r>
          </a:p>
          <a:p>
            <a:pPr algn="ctr"/>
            <a:endParaRPr lang="en-US" sz="2000" b="1" dirty="0">
              <a:solidFill>
                <a:schemeClr val="tx1"/>
              </a:solidFill>
            </a:endParaRPr>
          </a:p>
          <a:p>
            <a:pPr algn="ctr"/>
            <a:endParaRPr lang="en-US" sz="2000" b="1" dirty="0">
              <a:solidFill>
                <a:schemeClr val="tx1"/>
              </a:solidFill>
            </a:endParaRPr>
          </a:p>
          <a:p>
            <a:pPr algn="ctr"/>
            <a:r>
              <a:rPr lang="en-US" sz="2000" b="1" dirty="0">
                <a:solidFill>
                  <a:schemeClr val="tx1"/>
                </a:solidFill>
              </a:rPr>
              <a:t>“What has happened?”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4805336" y="1674055"/>
            <a:ext cx="2532185" cy="437505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Uses statistical models and forecasts techniques to understand the future and answer: </a:t>
            </a:r>
          </a:p>
          <a:p>
            <a:pPr algn="ctr"/>
            <a:endParaRPr lang="en-US" b="1" dirty="0">
              <a:solidFill>
                <a:schemeClr val="tx1"/>
              </a:solidFill>
            </a:endParaRPr>
          </a:p>
          <a:p>
            <a:pPr algn="ctr"/>
            <a:endParaRPr lang="en-US" b="1" dirty="0">
              <a:solidFill>
                <a:schemeClr val="tx1"/>
              </a:solidFill>
            </a:endParaRPr>
          </a:p>
          <a:p>
            <a:pPr algn="ctr"/>
            <a:endParaRPr lang="en-US" b="1" dirty="0">
              <a:solidFill>
                <a:schemeClr val="tx1"/>
              </a:solidFill>
            </a:endParaRPr>
          </a:p>
          <a:p>
            <a:pPr algn="ctr"/>
            <a:endParaRPr lang="en-US" b="1" dirty="0">
              <a:solidFill>
                <a:schemeClr val="tx1"/>
              </a:solidFill>
            </a:endParaRPr>
          </a:p>
          <a:p>
            <a:pPr algn="ctr"/>
            <a:r>
              <a:rPr lang="en-US" b="1" dirty="0">
                <a:solidFill>
                  <a:schemeClr val="tx1"/>
                </a:solidFill>
              </a:rPr>
              <a:t>“What could happen?”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7501644" y="1674055"/>
            <a:ext cx="2532185" cy="437505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Uses optimization and simulation algorithms to advice on possible outcomes and answer: </a:t>
            </a:r>
          </a:p>
          <a:p>
            <a:pPr algn="ctr"/>
            <a:endParaRPr lang="en-US" b="1" dirty="0">
              <a:solidFill>
                <a:schemeClr val="tx1"/>
              </a:solidFill>
            </a:endParaRPr>
          </a:p>
          <a:p>
            <a:pPr algn="ctr"/>
            <a:endParaRPr lang="en-US" b="1" dirty="0">
              <a:solidFill>
                <a:schemeClr val="tx1"/>
              </a:solidFill>
            </a:endParaRPr>
          </a:p>
          <a:p>
            <a:pPr algn="ctr"/>
            <a:endParaRPr lang="en-US" b="1" dirty="0">
              <a:solidFill>
                <a:schemeClr val="tx1"/>
              </a:solidFill>
            </a:endParaRPr>
          </a:p>
          <a:p>
            <a:pPr algn="ctr"/>
            <a:endParaRPr lang="en-US" b="1" dirty="0">
              <a:solidFill>
                <a:schemeClr val="tx1"/>
              </a:solidFill>
            </a:endParaRPr>
          </a:p>
          <a:p>
            <a:pPr algn="ctr"/>
            <a:r>
              <a:rPr lang="en-US" b="1" dirty="0">
                <a:solidFill>
                  <a:schemeClr val="tx1"/>
                </a:solidFill>
              </a:rPr>
              <a:t>“What should we do?”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096175" y="1242939"/>
            <a:ext cx="249651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  <a:latin typeface="Open Sans" charset="0"/>
              </a:rPr>
              <a:t>Descriptive Analytics</a:t>
            </a:r>
            <a:endParaRPr lang="en-US" sz="2000" b="1" dirty="0">
              <a:solidFill>
                <a:srgbClr val="C0000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945767" y="1236610"/>
            <a:ext cx="236366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>
                <a:solidFill>
                  <a:srgbClr val="C00000"/>
                </a:solidFill>
                <a:latin typeface="Open Sans" charset="0"/>
              </a:rPr>
              <a:t>Predictive Analytics</a:t>
            </a:r>
            <a:endParaRPr lang="en-US" sz="2000" b="1">
              <a:solidFill>
                <a:srgbClr val="C00000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7501644" y="1215541"/>
            <a:ext cx="257685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  <a:latin typeface="Open Sans" charset="0"/>
              </a:rPr>
              <a:t>Prescriptive Analytics</a:t>
            </a:r>
            <a:endParaRPr lang="en-US" sz="20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9257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Value from Big Data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19</a:t>
            </a:fld>
            <a:endParaRPr lang="en-US"/>
          </a:p>
        </p:txBody>
      </p:sp>
      <p:sp>
        <p:nvSpPr>
          <p:cNvPr id="8" name="Right Arrow 7"/>
          <p:cNvSpPr/>
          <p:nvPr/>
        </p:nvSpPr>
        <p:spPr>
          <a:xfrm rot="20146345">
            <a:off x="1941118" y="4296791"/>
            <a:ext cx="6356432" cy="484632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Big Data</a:t>
            </a:r>
            <a:endParaRPr lang="en-US" b="1" dirty="0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1828800" y="6113381"/>
            <a:ext cx="5732575" cy="3640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1854592" y="2037801"/>
            <a:ext cx="30480" cy="414963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ounded Rectangle 14"/>
          <p:cNvSpPr/>
          <p:nvPr/>
        </p:nvSpPr>
        <p:spPr>
          <a:xfrm>
            <a:off x="2121609" y="4438898"/>
            <a:ext cx="1324270" cy="5573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rgbClr val="C00000"/>
                </a:solidFill>
              </a:rPr>
              <a:t>Descriptive Analytics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3585355" y="3780321"/>
            <a:ext cx="1324270" cy="5573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Diagnostic Analytics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5119334" y="3062995"/>
            <a:ext cx="1324270" cy="5573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Predictive Analytics 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6565962" y="2262886"/>
            <a:ext cx="1424488" cy="5573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Prescriptive Analytics 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039816" y="3466325"/>
            <a:ext cx="13082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What happened?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514312" y="2928426"/>
            <a:ext cx="13082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Why did it  happen?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037272" y="2230491"/>
            <a:ext cx="13082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What will happen?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624058" y="1202144"/>
            <a:ext cx="13082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How can we make it happen?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7561375" y="5902680"/>
            <a:ext cx="1055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Difficulty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517748" y="1680616"/>
            <a:ext cx="716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Value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312851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1800"/>
              </a:spcBef>
              <a:buFont typeface="Courier New" charset="0"/>
              <a:buChar char="o"/>
            </a:pPr>
            <a:r>
              <a:rPr lang="en-US" sz="2400" b="1" dirty="0"/>
              <a:t> Review: What makes big data valuable?</a:t>
            </a:r>
          </a:p>
          <a:p>
            <a:pPr>
              <a:spcBef>
                <a:spcPts val="1800"/>
              </a:spcBef>
              <a:buFont typeface="Courier New" charset="0"/>
              <a:buChar char="o"/>
            </a:pPr>
            <a:r>
              <a:rPr lang="en-US" sz="2400" b="1" dirty="0"/>
              <a:t>Characteristics of Big Data</a:t>
            </a:r>
          </a:p>
          <a:p>
            <a:pPr>
              <a:spcBef>
                <a:spcPts val="1800"/>
              </a:spcBef>
              <a:buFont typeface="Courier New" charset="0"/>
              <a:buChar char="o"/>
            </a:pPr>
            <a:r>
              <a:rPr lang="en-US" sz="2400" b="1" dirty="0"/>
              <a:t> Getting Value out of Big Data </a:t>
            </a:r>
          </a:p>
          <a:p>
            <a:pPr>
              <a:spcBef>
                <a:spcPts val="1800"/>
              </a:spcBef>
              <a:buFont typeface="Courier New" charset="0"/>
              <a:buChar char="o"/>
            </a:pPr>
            <a:r>
              <a:rPr lang="en-US" sz="2400" b="1" dirty="0"/>
              <a:t> What is Data Science?</a:t>
            </a:r>
          </a:p>
          <a:p>
            <a:pPr>
              <a:spcBef>
                <a:spcPts val="1800"/>
              </a:spcBef>
              <a:buFont typeface="Courier New" charset="0"/>
              <a:buChar char="o"/>
            </a:pPr>
            <a:r>
              <a:rPr lang="en-US" sz="2400" b="1" dirty="0"/>
              <a:t> The Process of Data Analysis</a:t>
            </a:r>
          </a:p>
          <a:p>
            <a:pPr marL="0" indent="0">
              <a:spcBef>
                <a:spcPts val="1800"/>
              </a:spcBef>
              <a:buNone/>
            </a:pPr>
            <a:endParaRPr lang="en-US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1348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Value for Big Data</a:t>
            </a:r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371705401"/>
              </p:ext>
            </p:extLst>
          </p:nvPr>
        </p:nvGraphicFramePr>
        <p:xfrm>
          <a:off x="3597348" y="1195753"/>
          <a:ext cx="7745046" cy="49144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Rectangle 7"/>
          <p:cNvSpPr/>
          <p:nvPr/>
        </p:nvSpPr>
        <p:spPr>
          <a:xfrm>
            <a:off x="512306" y="1660299"/>
            <a:ext cx="403156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  <a:latin typeface="Open Sans" charset="0"/>
              </a:rPr>
              <a:t>Descriptive Analytics: </a:t>
            </a:r>
          </a:p>
          <a:p>
            <a:r>
              <a:rPr lang="en-US" sz="2400" b="1" dirty="0">
                <a:latin typeface="Open Sans" charset="0"/>
              </a:rPr>
              <a:t>Insight into the past</a:t>
            </a:r>
          </a:p>
          <a:p>
            <a:endParaRPr lang="en-US" sz="2400" b="1" i="0" dirty="0">
              <a:solidFill>
                <a:srgbClr val="0070C0"/>
              </a:solidFill>
              <a:effectLst/>
              <a:latin typeface="Open Sans" charset="0"/>
            </a:endParaRPr>
          </a:p>
          <a:p>
            <a:r>
              <a:rPr lang="en-US" sz="2400" b="1" dirty="0">
                <a:solidFill>
                  <a:srgbClr val="0070C0"/>
                </a:solidFill>
                <a:latin typeface="Open Sans" charset="0"/>
              </a:rPr>
              <a:t>Predictive Analytics: </a:t>
            </a:r>
            <a:r>
              <a:rPr lang="en-US" sz="2400" b="1" dirty="0">
                <a:latin typeface="Open Sans" charset="0"/>
              </a:rPr>
              <a:t>Understanding the future</a:t>
            </a:r>
          </a:p>
          <a:p>
            <a:endParaRPr lang="en-US" sz="2400" b="1" i="0" dirty="0">
              <a:solidFill>
                <a:srgbClr val="0070C0"/>
              </a:solidFill>
              <a:effectLst/>
              <a:latin typeface="Open Sans" charset="0"/>
            </a:endParaRPr>
          </a:p>
          <a:p>
            <a:r>
              <a:rPr lang="en-US" sz="2400" b="1" dirty="0">
                <a:solidFill>
                  <a:srgbClr val="0070C0"/>
                </a:solidFill>
                <a:latin typeface="Open Sans" charset="0"/>
              </a:rPr>
              <a:t>Prescriptive Analytics: </a:t>
            </a:r>
            <a:r>
              <a:rPr lang="en-US" sz="2400" b="1" dirty="0">
                <a:latin typeface="Open Sans" charset="0"/>
              </a:rPr>
              <a:t>Advise on possible outcomes</a:t>
            </a:r>
          </a:p>
          <a:p>
            <a:endParaRPr lang="en-US" sz="2400" b="1" i="0" dirty="0">
              <a:solidFill>
                <a:srgbClr val="0070C0"/>
              </a:solidFill>
              <a:effectLst/>
              <a:latin typeface="Open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13899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Science </a:t>
            </a:r>
            <a:r>
              <a:rPr lang="mr-IN" dirty="0"/>
              <a:t>–</a:t>
            </a:r>
            <a:r>
              <a:rPr lang="en-US" dirty="0"/>
              <a:t> Team Work!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21</a:t>
            </a:fld>
            <a:endParaRPr lang="en-US"/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101334082"/>
              </p:ext>
            </p:extLst>
          </p:nvPr>
        </p:nvGraphicFramePr>
        <p:xfrm>
          <a:off x="3748261" y="1167409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152840" y="1083001"/>
            <a:ext cx="5024070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3200" b="1" dirty="0">
                <a:solidFill>
                  <a:srgbClr val="7030A0"/>
                </a:solidFill>
              </a:rPr>
              <a:t>Diverse expertise</a:t>
            </a:r>
          </a:p>
          <a:p>
            <a:pPr marL="457200" indent="-457200">
              <a:buFont typeface="Arial" charset="0"/>
              <a:buChar char="•"/>
            </a:pPr>
            <a:endParaRPr lang="en-US" sz="3200" b="1" dirty="0">
              <a:solidFill>
                <a:srgbClr val="7030A0"/>
              </a:solidFill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b="1" dirty="0">
                <a:solidFill>
                  <a:srgbClr val="7030A0"/>
                </a:solidFill>
              </a:rPr>
              <a:t>Deliver as a team</a:t>
            </a:r>
          </a:p>
          <a:p>
            <a:pPr marL="457200" indent="-457200">
              <a:buFont typeface="Arial" charset="0"/>
              <a:buChar char="•"/>
            </a:pPr>
            <a:endParaRPr lang="en-US" sz="3200" b="1" dirty="0">
              <a:solidFill>
                <a:srgbClr val="7030A0"/>
              </a:solidFill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b="1" dirty="0">
                <a:solidFill>
                  <a:srgbClr val="7030A0"/>
                </a:solidFill>
              </a:rPr>
              <a:t>Big Data Strategy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2400" b="1" dirty="0">
                <a:solidFill>
                  <a:srgbClr val="7030A0"/>
                </a:solidFill>
              </a:rPr>
              <a:t>Data Sharing -No Data Silos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2400" b="1" dirty="0">
                <a:solidFill>
                  <a:srgbClr val="7030A0"/>
                </a:solidFill>
              </a:rPr>
              <a:t>Data Policies i.e. Privacy,  Lifetime, regulatory, etc.</a:t>
            </a:r>
          </a:p>
          <a:p>
            <a:pPr marL="457200" indent="-457200">
              <a:buFont typeface="Arial" charset="0"/>
              <a:buChar char="•"/>
            </a:pPr>
            <a:endParaRPr lang="en-US" sz="3200" b="1" dirty="0">
              <a:solidFill>
                <a:srgbClr val="7030A0"/>
              </a:solidFill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b="1" dirty="0">
                <a:solidFill>
                  <a:srgbClr val="7030A0"/>
                </a:solidFill>
              </a:rPr>
              <a:t>Analytics-driven culture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2400" b="1" dirty="0">
                <a:solidFill>
                  <a:srgbClr val="7030A0"/>
                </a:solidFill>
              </a:rPr>
              <a:t>Analytics + Business</a:t>
            </a:r>
          </a:p>
          <a:p>
            <a:pPr marL="914400" lvl="1" indent="-457200">
              <a:buFont typeface="Arial" charset="0"/>
              <a:buChar char="•"/>
            </a:pPr>
            <a:endParaRPr lang="en-US" sz="3200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684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Down Arrow 24"/>
          <p:cNvSpPr/>
          <p:nvPr/>
        </p:nvSpPr>
        <p:spPr>
          <a:xfrm>
            <a:off x="1210670" y="1703870"/>
            <a:ext cx="1888256" cy="203398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Product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22</a:t>
            </a:fld>
            <a:endParaRPr lang="en-US"/>
          </a:p>
        </p:txBody>
      </p:sp>
      <p:graphicFrame>
        <p:nvGraphicFramePr>
          <p:cNvPr id="12" name="Diagram 11"/>
          <p:cNvGraphicFramePr/>
          <p:nvPr>
            <p:extLst>
              <p:ext uri="{D42A27DB-BD31-4B8C-83A1-F6EECF244321}">
                <p14:modId xmlns:p14="http://schemas.microsoft.com/office/powerpoint/2010/main" val="147241847"/>
              </p:ext>
            </p:extLst>
          </p:nvPr>
        </p:nvGraphicFramePr>
        <p:xfrm>
          <a:off x="1674057" y="1193649"/>
          <a:ext cx="7951373" cy="52661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7" name="Right Arrow 16"/>
          <p:cNvSpPr/>
          <p:nvPr/>
        </p:nvSpPr>
        <p:spPr>
          <a:xfrm>
            <a:off x="2450965" y="5056192"/>
            <a:ext cx="6580496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3479168" y="4671529"/>
            <a:ext cx="46890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Metrics </a:t>
            </a:r>
            <a:r>
              <a:rPr lang="en-US" sz="3200" b="1"/>
              <a:t>for Accountability 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299359" y="5564666"/>
            <a:ext cx="70064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Expectations, Purpose, Cost , Timeline , Planning of deliverables, Communication, Data Strategy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068898" y="1940771"/>
            <a:ext cx="2574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Asking the right question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154152" y="2479922"/>
            <a:ext cx="2388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Assessing the Situation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559772" y="3082489"/>
            <a:ext cx="1451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Define Goals</a:t>
            </a:r>
          </a:p>
        </p:txBody>
      </p:sp>
    </p:spTree>
    <p:extLst>
      <p:ext uri="{BB962C8B-B14F-4D97-AF65-F5344CB8AC3E}">
        <p14:creationId xmlns:p14="http://schemas.microsoft.com/office/powerpoint/2010/main" val="18408732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23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701" y="1181687"/>
            <a:ext cx="3522674" cy="236835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507" y="4161472"/>
            <a:ext cx="3457917" cy="2028287"/>
          </a:xfrm>
          <a:prstGeom prst="rect">
            <a:avLst/>
          </a:prstGeom>
        </p:spPr>
      </p:pic>
      <p:graphicFrame>
        <p:nvGraphicFramePr>
          <p:cNvPr id="9" name="Diagram 8"/>
          <p:cNvGraphicFramePr/>
          <p:nvPr/>
        </p:nvGraphicFramePr>
        <p:xfrm>
          <a:off x="3234005" y="1293701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11003779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197" y="1181159"/>
            <a:ext cx="4305300" cy="5067300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24</a:t>
            </a:fld>
            <a:endParaRPr lang="en-US"/>
          </a:p>
        </p:txBody>
      </p:sp>
      <p:graphicFrame>
        <p:nvGraphicFramePr>
          <p:cNvPr id="9" name="Diagram 8"/>
          <p:cNvGraphicFramePr/>
          <p:nvPr/>
        </p:nvGraphicFramePr>
        <p:xfrm>
          <a:off x="3234005" y="1293701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6952791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551" y="3702343"/>
            <a:ext cx="1725051" cy="253193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318" y="1108083"/>
            <a:ext cx="3923518" cy="2425447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25</a:t>
            </a:fld>
            <a:endParaRPr lang="en-US"/>
          </a:p>
        </p:txBody>
      </p:sp>
      <p:graphicFrame>
        <p:nvGraphicFramePr>
          <p:cNvPr id="9" name="Diagram 8"/>
          <p:cNvGraphicFramePr/>
          <p:nvPr/>
        </p:nvGraphicFramePr>
        <p:xfrm>
          <a:off x="3234005" y="1293701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17130484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108" y="5279398"/>
            <a:ext cx="3082290" cy="150293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Process of Data Analytics</a:t>
            </a:r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1529753203"/>
              </p:ext>
            </p:extLst>
          </p:nvPr>
        </p:nvGraphicFramePr>
        <p:xfrm>
          <a:off x="2425894" y="1538362"/>
          <a:ext cx="8128000" cy="16409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1195060" y="3024555"/>
            <a:ext cx="212404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b="1" dirty="0"/>
              <a:t>Identify data sets</a:t>
            </a:r>
          </a:p>
          <a:p>
            <a:pPr marL="285750" indent="-285750">
              <a:buFont typeface="Arial" charset="0"/>
              <a:buChar char="•"/>
            </a:pPr>
            <a:r>
              <a:rPr lang="en-US" b="1" dirty="0"/>
              <a:t>Retrieve data</a:t>
            </a:r>
          </a:p>
          <a:p>
            <a:pPr marL="285750" indent="-285750">
              <a:buFont typeface="Arial" charset="0"/>
              <a:buChar char="•"/>
            </a:pPr>
            <a:r>
              <a:rPr lang="en-US" b="1" dirty="0"/>
              <a:t>Query data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925207" y="3884406"/>
            <a:ext cx="300909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b="1" dirty="0">
                <a:solidFill>
                  <a:srgbClr val="00B050"/>
                </a:solidFill>
              </a:rPr>
              <a:t>Understand nature of data</a:t>
            </a:r>
          </a:p>
          <a:p>
            <a:pPr marL="285750" indent="-285750">
              <a:buFont typeface="Arial" charset="0"/>
              <a:buChar char="•"/>
            </a:pPr>
            <a:r>
              <a:rPr lang="en-US" b="1" dirty="0">
                <a:solidFill>
                  <a:srgbClr val="00B050"/>
                </a:solidFill>
              </a:rPr>
              <a:t>Preliminary analysis</a:t>
            </a:r>
          </a:p>
          <a:p>
            <a:pPr marL="285750" indent="-285750">
              <a:buFont typeface="Arial" charset="0"/>
              <a:buChar char="•"/>
            </a:pPr>
            <a:r>
              <a:rPr lang="en-US" b="1" dirty="0">
                <a:solidFill>
                  <a:srgbClr val="C00000"/>
                </a:solidFill>
              </a:rPr>
              <a:t>Clean </a:t>
            </a:r>
          </a:p>
          <a:p>
            <a:pPr marL="285750" indent="-285750">
              <a:buFont typeface="Arial" charset="0"/>
              <a:buChar char="•"/>
            </a:pPr>
            <a:r>
              <a:rPr lang="en-US" b="1" dirty="0">
                <a:solidFill>
                  <a:srgbClr val="C00000"/>
                </a:solidFill>
              </a:rPr>
              <a:t>Integrate</a:t>
            </a:r>
          </a:p>
          <a:p>
            <a:pPr marL="285750" indent="-285750">
              <a:buFont typeface="Arial" charset="0"/>
              <a:buChar char="•"/>
            </a:pPr>
            <a:r>
              <a:rPr lang="en-US" b="1" dirty="0">
                <a:solidFill>
                  <a:srgbClr val="C00000"/>
                </a:solidFill>
              </a:rPr>
              <a:t>Package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919496" y="3071291"/>
            <a:ext cx="31407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b="1" dirty="0"/>
              <a:t>Select Analytical techniques</a:t>
            </a:r>
          </a:p>
          <a:p>
            <a:pPr marL="285750" indent="-285750">
              <a:buFont typeface="Arial" charset="0"/>
              <a:buChar char="•"/>
            </a:pPr>
            <a:r>
              <a:rPr lang="en-US" b="1" dirty="0"/>
              <a:t>Build models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898756" y="4207964"/>
            <a:ext cx="23230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b="1" dirty="0">
                <a:solidFill>
                  <a:srgbClr val="C00000"/>
                </a:solidFill>
              </a:rPr>
              <a:t>Community Results</a:t>
            </a:r>
          </a:p>
          <a:p>
            <a:pPr marL="285750" indent="-285750">
              <a:buFont typeface="Arial" charset="0"/>
              <a:buChar char="•"/>
            </a:pPr>
            <a:r>
              <a:rPr lang="en-US" b="1" dirty="0">
                <a:solidFill>
                  <a:srgbClr val="C00000"/>
                </a:solidFill>
              </a:rPr>
              <a:t>Visualization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881895" y="3025124"/>
            <a:ext cx="1814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b="1"/>
              <a:t>Apply Results</a:t>
            </a:r>
            <a:endParaRPr lang="en-US" b="1" dirty="0"/>
          </a:p>
        </p:txBody>
      </p:sp>
      <p:sp>
        <p:nvSpPr>
          <p:cNvPr id="17" name="Rectangle 16"/>
          <p:cNvSpPr/>
          <p:nvPr/>
        </p:nvSpPr>
        <p:spPr>
          <a:xfrm>
            <a:off x="2500924" y="1421287"/>
            <a:ext cx="2872934" cy="4059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Data Engineering</a:t>
            </a:r>
          </a:p>
        </p:txBody>
      </p:sp>
      <p:sp>
        <p:nvSpPr>
          <p:cNvPr id="18" name="Rectangle 17"/>
          <p:cNvSpPr/>
          <p:nvPr/>
        </p:nvSpPr>
        <p:spPr>
          <a:xfrm>
            <a:off x="5456897" y="1421286"/>
            <a:ext cx="4404554" cy="4059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Computational Big Data Science </a:t>
            </a:r>
          </a:p>
        </p:txBody>
      </p:sp>
      <p:cxnSp>
        <p:nvCxnSpPr>
          <p:cNvPr id="20" name="Straight Connector 19"/>
          <p:cNvCxnSpPr>
            <a:endCxn id="8" idx="0"/>
          </p:cNvCxnSpPr>
          <p:nvPr/>
        </p:nvCxnSpPr>
        <p:spPr>
          <a:xfrm flipH="1">
            <a:off x="2257082" y="2757268"/>
            <a:ext cx="894080" cy="2672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endCxn id="9" idx="0"/>
          </p:cNvCxnSpPr>
          <p:nvPr/>
        </p:nvCxnSpPr>
        <p:spPr>
          <a:xfrm flipH="1">
            <a:off x="4429754" y="2433710"/>
            <a:ext cx="346821" cy="14506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endCxn id="10" idx="0"/>
          </p:cNvCxnSpPr>
          <p:nvPr/>
        </p:nvCxnSpPr>
        <p:spPr>
          <a:xfrm>
            <a:off x="6372663" y="2757268"/>
            <a:ext cx="117231" cy="314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7943061" y="2757268"/>
            <a:ext cx="624162" cy="11906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endCxn id="12" idx="0"/>
          </p:cNvCxnSpPr>
          <p:nvPr/>
        </p:nvCxnSpPr>
        <p:spPr>
          <a:xfrm>
            <a:off x="9513459" y="2757268"/>
            <a:ext cx="275896" cy="2678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06531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an 17"/>
          <p:cNvSpPr/>
          <p:nvPr/>
        </p:nvSpPr>
        <p:spPr>
          <a:xfrm>
            <a:off x="8136381" y="3095443"/>
            <a:ext cx="1108150" cy="530707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Acquiring Data For Hurricane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27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30359" y="3140214"/>
            <a:ext cx="3588611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3200" b="1" dirty="0"/>
              <a:t>Historical weather</a:t>
            </a:r>
          </a:p>
          <a:p>
            <a:pPr marL="285750" indent="-285750">
              <a:buFont typeface="Arial" charset="0"/>
              <a:buChar char="•"/>
            </a:pPr>
            <a:endParaRPr lang="en-US" sz="3200" b="1" dirty="0"/>
          </a:p>
          <a:p>
            <a:pPr marL="285750" indent="-285750">
              <a:buFont typeface="Arial" charset="0"/>
              <a:buChar char="•"/>
            </a:pPr>
            <a:r>
              <a:rPr lang="en-US" sz="3200" b="1" dirty="0"/>
              <a:t>Current weather</a:t>
            </a:r>
          </a:p>
          <a:p>
            <a:pPr marL="285750" indent="-285750">
              <a:buFont typeface="Arial" charset="0"/>
              <a:buChar char="•"/>
            </a:pPr>
            <a:endParaRPr lang="en-US" sz="3200" b="1" dirty="0"/>
          </a:p>
          <a:p>
            <a:pPr marL="285750" indent="-285750">
              <a:buFont typeface="Arial" charset="0"/>
              <a:buChar char="•"/>
            </a:pPr>
            <a:r>
              <a:rPr lang="en-US" sz="3200" b="1" dirty="0"/>
              <a:t>Real Time Tweets</a:t>
            </a:r>
          </a:p>
          <a:p>
            <a:pPr marL="285750" indent="-285750">
              <a:buFont typeface="Arial" charset="0"/>
              <a:buChar char="•"/>
            </a:pPr>
            <a:endParaRPr lang="en-US" sz="3200" b="1" dirty="0"/>
          </a:p>
        </p:txBody>
      </p:sp>
      <p:sp>
        <p:nvSpPr>
          <p:cNvPr id="14" name="Right Arrow 13"/>
          <p:cNvSpPr/>
          <p:nvPr/>
        </p:nvSpPr>
        <p:spPr>
          <a:xfrm>
            <a:off x="4529797" y="3235569"/>
            <a:ext cx="1899138" cy="2954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6779631" y="2663110"/>
            <a:ext cx="9268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/>
              <a:t>SQL </a:t>
            </a:r>
          </a:p>
        </p:txBody>
      </p:sp>
      <p:sp>
        <p:nvSpPr>
          <p:cNvPr id="17" name="Can 16"/>
          <p:cNvSpPr/>
          <p:nvPr/>
        </p:nvSpPr>
        <p:spPr>
          <a:xfrm>
            <a:off x="8136381" y="2698379"/>
            <a:ext cx="1108150" cy="530707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an 15"/>
          <p:cNvSpPr/>
          <p:nvPr/>
        </p:nvSpPr>
        <p:spPr>
          <a:xfrm>
            <a:off x="8136381" y="2290415"/>
            <a:ext cx="1108150" cy="530707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>
            <a:off x="4529797" y="4312016"/>
            <a:ext cx="1899138" cy="2954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7039762" y="4151053"/>
            <a:ext cx="20883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err="1"/>
              <a:t>WebSocket</a:t>
            </a:r>
            <a:endParaRPr lang="en-US" sz="3200" b="1" dirty="0"/>
          </a:p>
        </p:txBody>
      </p:sp>
      <p:sp>
        <p:nvSpPr>
          <p:cNvPr id="22" name="Right Arrow 21"/>
          <p:cNvSpPr/>
          <p:nvPr/>
        </p:nvSpPr>
        <p:spPr>
          <a:xfrm>
            <a:off x="4529797" y="5280340"/>
            <a:ext cx="1899138" cy="2954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7252678" y="5068251"/>
            <a:ext cx="17674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REST API 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764810" y="1298308"/>
            <a:ext cx="53191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</a:rPr>
              <a:t>Data comes </a:t>
            </a:r>
            <a:r>
              <a:rPr lang="en-US" sz="2800" b="1">
                <a:solidFill>
                  <a:srgbClr val="C00000"/>
                </a:solidFill>
              </a:rPr>
              <a:t>from different sources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17403" y="2070901"/>
            <a:ext cx="14189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NoSQL 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779631" y="3260888"/>
            <a:ext cx="9460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/>
              <a:t>Files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8250292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Prepare Data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28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62" y="2574291"/>
            <a:ext cx="3878137" cy="294100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23141" y="1492260"/>
            <a:ext cx="26445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Data Correlation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7368" y="2957855"/>
            <a:ext cx="4021165" cy="238024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111577" y="1492260"/>
            <a:ext cx="19593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Data Trends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3879" y="2574290"/>
            <a:ext cx="3233157" cy="294100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216359" y="1492260"/>
            <a:ext cx="13681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/>
              <a:t>Outliers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7044911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Prepare Data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29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089" y="1551587"/>
            <a:ext cx="2422622" cy="42900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0899" y="1551587"/>
            <a:ext cx="5376168" cy="3607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1503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0975" y="134204"/>
            <a:ext cx="11820525" cy="799246"/>
          </a:xfrm>
        </p:spPr>
        <p:txBody>
          <a:bodyPr>
            <a:normAutofit/>
          </a:bodyPr>
          <a:lstStyle/>
          <a:p>
            <a:r>
              <a:rPr lang="en-US" b="1" dirty="0"/>
              <a:t>Review: Where Does Big Data Come From?</a:t>
            </a:r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1135653744"/>
              </p:ext>
            </p:extLst>
          </p:nvPr>
        </p:nvGraphicFramePr>
        <p:xfrm>
          <a:off x="2319607" y="933450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407083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Prepare Data </a:t>
            </a:r>
            <a:r>
              <a:rPr lang="mr-IN" dirty="0"/>
              <a:t>–</a:t>
            </a:r>
            <a:r>
              <a:rPr lang="en-US" dirty="0"/>
              <a:t> visualize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30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4292" y="3759091"/>
            <a:ext cx="4665625" cy="256715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044" y="2474534"/>
            <a:ext cx="4402437" cy="302593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1237" y="1190968"/>
            <a:ext cx="4292600" cy="24003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166890" y="1865255"/>
            <a:ext cx="17120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/>
              <a:t>Histogram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554166" y="3441210"/>
            <a:ext cx="15536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/>
              <a:t>Heatmap</a:t>
            </a:r>
            <a:endParaRPr lang="en-US" sz="28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5378744" y="1180772"/>
            <a:ext cx="1935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/>
              <a:t>Line Graphs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559184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Pre-processing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92761" y="2339558"/>
            <a:ext cx="4967654" cy="2755767"/>
          </a:xfrm>
        </p:spPr>
        <p:txBody>
          <a:bodyPr>
            <a:noAutofit/>
          </a:bodyPr>
          <a:lstStyle/>
          <a:p>
            <a:pPr>
              <a:buFont typeface="Arial" charset="0"/>
              <a:buChar char="•"/>
            </a:pPr>
            <a:r>
              <a:rPr lang="en-US" sz="3200" b="1" dirty="0"/>
              <a:t> Inconsistent values</a:t>
            </a:r>
          </a:p>
          <a:p>
            <a:pPr>
              <a:buFont typeface="Arial" charset="0"/>
              <a:buChar char="•"/>
            </a:pPr>
            <a:r>
              <a:rPr lang="en-US" sz="3200" b="1" dirty="0"/>
              <a:t> Duplicate records</a:t>
            </a:r>
          </a:p>
          <a:p>
            <a:pPr>
              <a:buFont typeface="Arial" charset="0"/>
              <a:buChar char="•"/>
            </a:pPr>
            <a:r>
              <a:rPr lang="en-US" sz="3200" b="1" dirty="0"/>
              <a:t> Missing Values</a:t>
            </a:r>
          </a:p>
          <a:p>
            <a:pPr>
              <a:buFont typeface="Arial" charset="0"/>
              <a:buChar char="•"/>
            </a:pPr>
            <a:r>
              <a:rPr lang="en-US" sz="3200" b="1" dirty="0"/>
              <a:t> Invalid Data</a:t>
            </a:r>
          </a:p>
          <a:p>
            <a:pPr>
              <a:buFont typeface="Arial" charset="0"/>
              <a:buChar char="•"/>
            </a:pPr>
            <a:r>
              <a:rPr lang="en-US" sz="3200" b="1" dirty="0"/>
              <a:t> Outliers</a:t>
            </a:r>
          </a:p>
          <a:p>
            <a:pPr>
              <a:buFont typeface="Arial" charset="0"/>
              <a:buChar char="•"/>
            </a:pPr>
            <a:endParaRPr lang="en-US" sz="3200" b="1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31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745586" y="3348110"/>
            <a:ext cx="34477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/>
              <a:t>Data Quality Issues </a:t>
            </a:r>
          </a:p>
        </p:txBody>
      </p:sp>
      <p:sp>
        <p:nvSpPr>
          <p:cNvPr id="8" name="Right Arrow 7"/>
          <p:cNvSpPr/>
          <p:nvPr/>
        </p:nvSpPr>
        <p:spPr>
          <a:xfrm>
            <a:off x="4375049" y="3239974"/>
            <a:ext cx="1154705" cy="95493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3454942" y="1094254"/>
            <a:ext cx="44532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>
                <a:solidFill>
                  <a:srgbClr val="C00000"/>
                </a:solidFill>
              </a:rPr>
              <a:t>Real world data is messy </a:t>
            </a:r>
          </a:p>
        </p:txBody>
      </p:sp>
    </p:spTree>
    <p:extLst>
      <p:ext uri="{BB962C8B-B14F-4D97-AF65-F5344CB8AC3E}">
        <p14:creationId xmlns:p14="http://schemas.microsoft.com/office/powerpoint/2010/main" val="8557209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Munging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32</a:t>
            </a:fld>
            <a:endParaRPr lang="en-US"/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1818955336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662732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Dimensionality Reduction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33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882" y="1688710"/>
            <a:ext cx="4838700" cy="37211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6531" y="1764910"/>
            <a:ext cx="4800600" cy="356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0836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01EAD-8F26-7A49-A7A3-7CBC50D2C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Review – What makes big data valuable?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4C589E-3B1C-9841-B83B-16DF080C0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4</a:t>
            </a:fld>
            <a:endParaRPr lang="en-US"/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886ACE42-3F62-6F41-AA70-4AD46C4A0E4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89536919"/>
              </p:ext>
            </p:extLst>
          </p:nvPr>
        </p:nvGraphicFramePr>
        <p:xfrm>
          <a:off x="2043111" y="325550"/>
          <a:ext cx="7445375" cy="36808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CB8D9997-9FDB-824C-940E-2BA39B151E96}"/>
              </a:ext>
            </a:extLst>
          </p:cNvPr>
          <p:cNvSpPr txBox="1"/>
          <p:nvPr/>
        </p:nvSpPr>
        <p:spPr>
          <a:xfrm>
            <a:off x="2043111" y="3359426"/>
            <a:ext cx="704125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b="1" dirty="0"/>
              <a:t>Personalized Marketing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b="1" dirty="0"/>
              <a:t>Collective Consumer Behavior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b="1" dirty="0"/>
              <a:t>Personalized Medicine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b="1" dirty="0"/>
              <a:t>Smart City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b="1" dirty="0"/>
              <a:t>Etc.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17660334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Characteristics of Big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charset="2"/>
              <a:buChar char="v"/>
            </a:pPr>
            <a:r>
              <a:rPr lang="en-US" sz="2800" b="1" dirty="0">
                <a:solidFill>
                  <a:srgbClr val="FF0000"/>
                </a:solidFill>
              </a:rPr>
              <a:t> </a:t>
            </a:r>
            <a:r>
              <a:rPr lang="en-US" sz="2800" b="1" u="sng" dirty="0">
                <a:solidFill>
                  <a:srgbClr val="FF0000"/>
                </a:solidFill>
              </a:rPr>
              <a:t>Volume</a:t>
            </a:r>
            <a:r>
              <a:rPr lang="en-US" sz="2800" b="1" dirty="0">
                <a:solidFill>
                  <a:srgbClr val="FF0000"/>
                </a:solidFill>
              </a:rPr>
              <a:t> </a:t>
            </a:r>
            <a:r>
              <a:rPr lang="en-US" b="1" dirty="0"/>
              <a:t>refers to vast amounts of data that is generated.</a:t>
            </a:r>
            <a:endParaRPr lang="en-US" sz="2800" b="1" dirty="0"/>
          </a:p>
          <a:p>
            <a:pPr>
              <a:buFont typeface="Wingdings" charset="2"/>
              <a:buChar char="v"/>
            </a:pPr>
            <a:r>
              <a:rPr lang="en-US" sz="2800" b="1" dirty="0"/>
              <a:t> </a:t>
            </a:r>
            <a:r>
              <a:rPr lang="en-US" sz="2800" b="1" u="sng" dirty="0">
                <a:solidFill>
                  <a:srgbClr val="FF0000"/>
                </a:solidFill>
              </a:rPr>
              <a:t>Velocity</a:t>
            </a:r>
            <a:r>
              <a:rPr lang="en-US" sz="2800" b="1" dirty="0">
                <a:solidFill>
                  <a:srgbClr val="FF0000"/>
                </a:solidFill>
              </a:rPr>
              <a:t> </a:t>
            </a:r>
            <a:r>
              <a:rPr lang="en-US" b="1" dirty="0"/>
              <a:t>refers to the speed at which data is being generated and moves from one point to the next</a:t>
            </a:r>
          </a:p>
          <a:p>
            <a:pPr>
              <a:buFont typeface="Wingdings" charset="2"/>
              <a:buChar char="v"/>
            </a:pPr>
            <a:r>
              <a:rPr lang="en-US" sz="2800" b="1" dirty="0">
                <a:solidFill>
                  <a:srgbClr val="FF0000"/>
                </a:solidFill>
              </a:rPr>
              <a:t> </a:t>
            </a:r>
            <a:r>
              <a:rPr lang="en-US" sz="2800" b="1" u="sng" dirty="0">
                <a:solidFill>
                  <a:srgbClr val="FF0000"/>
                </a:solidFill>
              </a:rPr>
              <a:t>Variety</a:t>
            </a:r>
            <a:r>
              <a:rPr lang="en-US" sz="2800" b="1" dirty="0">
                <a:solidFill>
                  <a:srgbClr val="FF0000"/>
                </a:solidFill>
              </a:rPr>
              <a:t> </a:t>
            </a:r>
            <a:r>
              <a:rPr lang="en-US" b="1" dirty="0"/>
              <a:t>refers to the ever increasing different data formats (</a:t>
            </a:r>
            <a:r>
              <a:rPr lang="en-US" b="1" dirty="0" err="1"/>
              <a:t>i.e</a:t>
            </a:r>
            <a:r>
              <a:rPr lang="en-US" b="1" dirty="0"/>
              <a:t> Text, Video, Image, Voice, Geospatial)</a:t>
            </a:r>
          </a:p>
          <a:p>
            <a:pPr>
              <a:buFont typeface="Wingdings" charset="2"/>
              <a:buChar char="v"/>
            </a:pPr>
            <a:r>
              <a:rPr lang="en-US" sz="2800" b="1" dirty="0">
                <a:solidFill>
                  <a:srgbClr val="00B050"/>
                </a:solidFill>
              </a:rPr>
              <a:t> </a:t>
            </a:r>
            <a:r>
              <a:rPr lang="en-US" sz="2800" b="1" u="sng" dirty="0">
                <a:solidFill>
                  <a:srgbClr val="00B050"/>
                </a:solidFill>
              </a:rPr>
              <a:t>Veracity</a:t>
            </a:r>
            <a:r>
              <a:rPr lang="en-US" b="1" dirty="0"/>
              <a:t> refers to unmeasurable uncertainties and truthfulness and trustworthiness of data</a:t>
            </a:r>
            <a:endParaRPr lang="en-US" sz="2800" b="1" dirty="0"/>
          </a:p>
          <a:p>
            <a:pPr>
              <a:buFont typeface="Wingdings" charset="2"/>
              <a:buChar char="v"/>
            </a:pPr>
            <a:r>
              <a:rPr lang="en-US" sz="2800" b="1" dirty="0"/>
              <a:t> </a:t>
            </a:r>
            <a:r>
              <a:rPr lang="en-US" sz="2800" b="1" u="sng" dirty="0">
                <a:solidFill>
                  <a:srgbClr val="00B050"/>
                </a:solidFill>
              </a:rPr>
              <a:t>Valence</a:t>
            </a:r>
            <a:r>
              <a:rPr lang="en-US" b="1" dirty="0"/>
              <a:t> refers to the connectedness of big data in the form of graphs</a:t>
            </a:r>
            <a:endParaRPr lang="en-US" dirty="0"/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5</a:t>
            </a:fld>
            <a:endParaRPr lang="en-US"/>
          </a:p>
        </p:txBody>
      </p:sp>
      <p:sp>
        <p:nvSpPr>
          <p:cNvPr id="7" name="Down Arrow 6"/>
          <p:cNvSpPr/>
          <p:nvPr/>
        </p:nvSpPr>
        <p:spPr>
          <a:xfrm>
            <a:off x="4772514" y="4237666"/>
            <a:ext cx="1589648" cy="978408"/>
          </a:xfrm>
          <a:prstGeom prst="down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4822070" y="5361804"/>
            <a:ext cx="149053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rgbClr val="C00000"/>
                </a:solidFill>
              </a:rPr>
              <a:t>Value</a:t>
            </a:r>
          </a:p>
        </p:txBody>
      </p:sp>
    </p:spTree>
    <p:extLst>
      <p:ext uri="{BB962C8B-B14F-4D97-AF65-F5344CB8AC3E}">
        <p14:creationId xmlns:p14="http://schemas.microsoft.com/office/powerpoint/2010/main" val="14224220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6</a:t>
            </a:fld>
            <a:endParaRPr lang="en-US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180975" y="134204"/>
            <a:ext cx="11820525" cy="799246"/>
          </a:xfrm>
        </p:spPr>
        <p:txBody>
          <a:bodyPr/>
          <a:lstStyle/>
          <a:p>
            <a:r>
              <a:rPr lang="en-US" dirty="0"/>
              <a:t>Volume = Size &amp; Scale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2644727" y="1448972"/>
            <a:ext cx="3432518" cy="2518118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2644727" y="4091354"/>
            <a:ext cx="3432518" cy="2518118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ounded Rectangle 13"/>
          <p:cNvSpPr/>
          <p:nvPr/>
        </p:nvSpPr>
        <p:spPr>
          <a:xfrm>
            <a:off x="6342185" y="1448972"/>
            <a:ext cx="3432518" cy="2518118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6342185" y="4091354"/>
            <a:ext cx="3432518" cy="2518118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2791401" y="1856585"/>
            <a:ext cx="3173303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</a:rPr>
              <a:t>Every minute ..</a:t>
            </a:r>
          </a:p>
          <a:p>
            <a:endParaRPr lang="en-US" b="1" dirty="0"/>
          </a:p>
          <a:p>
            <a:pPr marL="285750" indent="-285750">
              <a:buFont typeface="Arial" charset="0"/>
              <a:buChar char="•"/>
            </a:pPr>
            <a:r>
              <a:rPr lang="en-US" b="1" dirty="0"/>
              <a:t>204 million emails on Gmail</a:t>
            </a:r>
          </a:p>
          <a:p>
            <a:pPr marL="285750" indent="-285750">
              <a:buFont typeface="Arial" charset="0"/>
              <a:buChar char="•"/>
            </a:pPr>
            <a:r>
              <a:rPr lang="en-US" b="1" dirty="0"/>
              <a:t>200,000 Facebook photos</a:t>
            </a:r>
          </a:p>
          <a:p>
            <a:pPr marL="285750" indent="-285750">
              <a:buFont typeface="Arial" charset="0"/>
              <a:buChar char="•"/>
            </a:pPr>
            <a:r>
              <a:rPr lang="en-US" b="1" dirty="0"/>
              <a:t>1.3 million video views on YouTube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3059723" y="1193261"/>
            <a:ext cx="2602522" cy="511419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Examples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3055037" y="3874081"/>
            <a:ext cx="2602522" cy="511419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Business Inside 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540582" y="4620322"/>
            <a:ext cx="292608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Storage Capacity Leads to</a:t>
            </a:r>
          </a:p>
          <a:p>
            <a:endParaRPr lang="en-US" b="1" dirty="0">
              <a:solidFill>
                <a:srgbClr val="C00000"/>
              </a:solidFill>
            </a:endParaRPr>
          </a:p>
          <a:p>
            <a:pPr marL="742950" lvl="1" indent="-285750">
              <a:buFont typeface="Arial" charset="0"/>
              <a:buChar char="•"/>
            </a:pPr>
            <a:r>
              <a:rPr lang="en-US" b="1" dirty="0"/>
              <a:t>Processing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b="1" dirty="0"/>
              <a:t>Networking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b="1" dirty="0"/>
              <a:t>Access &amp; Retrieval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b="1" dirty="0">
                <a:solidFill>
                  <a:srgbClr val="C00000"/>
                </a:solidFill>
              </a:rPr>
              <a:t>Performance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b="1" dirty="0">
                <a:solidFill>
                  <a:srgbClr val="C00000"/>
                </a:solidFill>
              </a:rPr>
              <a:t>Cost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0582" y="1690612"/>
            <a:ext cx="3023666" cy="2276478"/>
          </a:xfrm>
          <a:prstGeom prst="rect">
            <a:avLst/>
          </a:prstGeom>
        </p:spPr>
      </p:pic>
      <p:sp>
        <p:nvSpPr>
          <p:cNvPr id="17" name="Rounded Rectangle 16"/>
          <p:cNvSpPr/>
          <p:nvPr/>
        </p:nvSpPr>
        <p:spPr>
          <a:xfrm>
            <a:off x="6738429" y="1193262"/>
            <a:ext cx="2602522" cy="511419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Exponential </a:t>
            </a:r>
            <a:r>
              <a:rPr lang="en-US" b="1"/>
              <a:t>Data Growth </a:t>
            </a:r>
            <a:endParaRPr lang="en-US" b="1" dirty="0"/>
          </a:p>
        </p:txBody>
      </p:sp>
      <p:sp>
        <p:nvSpPr>
          <p:cNvPr id="23" name="Rounded Rectangle 22"/>
          <p:cNvSpPr/>
          <p:nvPr/>
        </p:nvSpPr>
        <p:spPr>
          <a:xfrm>
            <a:off x="6738429" y="3874080"/>
            <a:ext cx="2602522" cy="511419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Challenges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975" y="4467560"/>
            <a:ext cx="3692183" cy="1754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8083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B62B8E-8C30-ED4E-AF6F-3B95D74C2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much data are we talking about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4B0267-0275-0B43-9927-7CEBB45AE1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lvl="1"/>
            <a:r>
              <a:rPr lang="en-US" sz="3200" b="1" dirty="0"/>
              <a:t>A DVD ~ 5 GBs</a:t>
            </a:r>
          </a:p>
          <a:p>
            <a:pPr lvl="1"/>
            <a:r>
              <a:rPr lang="en-US" sz="3200" b="1" dirty="0"/>
              <a:t>1 TB = 300 hours of good quality video</a:t>
            </a:r>
          </a:p>
          <a:p>
            <a:pPr lvl="1"/>
            <a:r>
              <a:rPr lang="en-US" sz="3200" b="1" dirty="0"/>
              <a:t>LHC = 15 PBs a year 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3200" b="1" dirty="0"/>
          </a:p>
          <a:p>
            <a:pPr algn="ctr"/>
            <a:r>
              <a:rPr lang="en-US" sz="4000" b="1" dirty="0"/>
              <a:t>IDC says Digital Universe will be 35 Zettabytes by 2020.</a:t>
            </a:r>
          </a:p>
          <a:p>
            <a:pPr algn="ctr"/>
            <a:r>
              <a:rPr lang="en-US" sz="4000" b="1" dirty="0"/>
              <a:t>1 Zettabyte = 1,000,000,000,000,000,000,000 bytes or 1 billion terabytes</a:t>
            </a:r>
          </a:p>
          <a:p>
            <a:pPr algn="ctr"/>
            <a:r>
              <a:rPr lang="en-US" sz="4000" b="1" dirty="0"/>
              <a:t>1 Yottabyte = 10</a:t>
            </a:r>
            <a:r>
              <a:rPr lang="en-US" sz="4000" b="1" baseline="30000" dirty="0"/>
              <a:t>24</a:t>
            </a:r>
            <a:r>
              <a:rPr lang="en-US" sz="4000" b="1" dirty="0"/>
              <a:t> bytes</a:t>
            </a:r>
          </a:p>
          <a:p>
            <a:endParaRPr lang="en-US" sz="40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43795B-0873-F04A-B89C-5BE1160DC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6766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8</a:t>
            </a:fld>
            <a:endParaRPr lang="en-US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180975" y="134204"/>
            <a:ext cx="11820525" cy="799246"/>
          </a:xfrm>
        </p:spPr>
        <p:txBody>
          <a:bodyPr>
            <a:normAutofit fontScale="90000"/>
          </a:bodyPr>
          <a:lstStyle/>
          <a:p>
            <a:r>
              <a:rPr lang="en-US" dirty="0"/>
              <a:t>Variety = Heterogeneous Data Type </a:t>
            </a:r>
            <a:r>
              <a:rPr lang="en-US" dirty="0">
                <a:sym typeface="Wingdings"/>
              </a:rPr>
              <a:t> </a:t>
            </a:r>
            <a:r>
              <a:rPr lang="en-US" dirty="0"/>
              <a:t>Complexity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4937760" y="1420836"/>
            <a:ext cx="3432518" cy="2518118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C00000"/>
                </a:solidFill>
              </a:rPr>
              <a:t>Formats &amp; models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4937760" y="4063218"/>
            <a:ext cx="3432518" cy="2518118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C00000"/>
                </a:solidFill>
              </a:rPr>
              <a:t>Media in which data get delivered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8635218" y="1420836"/>
            <a:ext cx="3432518" cy="2518118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solidFill>
                  <a:srgbClr val="C00000"/>
                </a:solidFill>
              </a:rPr>
              <a:t>How to </a:t>
            </a:r>
            <a:r>
              <a:rPr lang="en-US" sz="2800" b="1" dirty="0">
                <a:solidFill>
                  <a:srgbClr val="C00000"/>
                </a:solidFill>
              </a:rPr>
              <a:t>interpret </a:t>
            </a:r>
            <a:r>
              <a:rPr lang="en-US" sz="2800" b="1">
                <a:solidFill>
                  <a:srgbClr val="C00000"/>
                </a:solidFill>
              </a:rPr>
              <a:t>and operate on </a:t>
            </a:r>
            <a:r>
              <a:rPr lang="en-US" sz="2800" b="1" dirty="0">
                <a:solidFill>
                  <a:srgbClr val="C00000"/>
                </a:solidFill>
              </a:rPr>
              <a:t>data 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8635218" y="4063218"/>
            <a:ext cx="3432518" cy="2518118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C00000"/>
                </a:solidFill>
              </a:rPr>
              <a:t>Real-time ?</a:t>
            </a:r>
          </a:p>
          <a:p>
            <a:pPr algn="ctr"/>
            <a:r>
              <a:rPr lang="en-US" sz="2800" b="1" dirty="0">
                <a:solidFill>
                  <a:srgbClr val="C00000"/>
                </a:solidFill>
              </a:rPr>
              <a:t>Intermittent ?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9031462" y="1165126"/>
            <a:ext cx="2602522" cy="511419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Semantic 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5352756" y="1165125"/>
            <a:ext cx="2602522" cy="511419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Structure 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5348070" y="3845945"/>
            <a:ext cx="2602522" cy="511419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Media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9031462" y="3845944"/>
            <a:ext cx="2602522" cy="511419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Availability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23094" y="1187112"/>
            <a:ext cx="449345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0070C0"/>
                </a:solidFill>
              </a:rPr>
              <a:t>Variety Issues</a:t>
            </a:r>
          </a:p>
          <a:p>
            <a:endParaRPr lang="en-US" sz="3200" dirty="0">
              <a:solidFill>
                <a:srgbClr val="0070C0"/>
              </a:solidFill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2800" dirty="0">
                <a:solidFill>
                  <a:srgbClr val="0070C0"/>
                </a:solidFill>
              </a:rPr>
              <a:t>Difficult to create common storage </a:t>
            </a:r>
          </a:p>
          <a:p>
            <a:pPr marL="285750" indent="-285750">
              <a:buFont typeface="Arial" charset="0"/>
              <a:buChar char="•"/>
            </a:pPr>
            <a:endParaRPr lang="en-US" sz="2800" dirty="0">
              <a:solidFill>
                <a:srgbClr val="0070C0"/>
              </a:solidFill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2800" dirty="0">
                <a:solidFill>
                  <a:srgbClr val="0070C0"/>
                </a:solidFill>
              </a:rPr>
              <a:t>Management and policy challenges </a:t>
            </a:r>
          </a:p>
          <a:p>
            <a:pPr marL="285750" indent="-285750">
              <a:buFont typeface="Arial" charset="0"/>
              <a:buChar char="•"/>
            </a:pPr>
            <a:endParaRPr lang="en-US" sz="2800" dirty="0">
              <a:solidFill>
                <a:srgbClr val="0070C0"/>
              </a:solidFill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2800" dirty="0">
                <a:solidFill>
                  <a:srgbClr val="0070C0"/>
                </a:solidFill>
              </a:rPr>
              <a:t>Harder to process (compare and match data) and correlate</a:t>
            </a:r>
          </a:p>
        </p:txBody>
      </p:sp>
    </p:spTree>
    <p:extLst>
      <p:ext uri="{BB962C8B-B14F-4D97-AF65-F5344CB8AC3E}">
        <p14:creationId xmlns:p14="http://schemas.microsoft.com/office/powerpoint/2010/main" val="19257600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53643F-B068-4A46-A166-C537F6EBAF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email: Varity within a Type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87FFBD-0A37-5B43-83E4-49BABE628C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9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20D6CBE-0691-8649-BD10-A841EE4280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9745" y="1279744"/>
            <a:ext cx="7780713" cy="4561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743053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243AF7DC-D15B-41C0-AE81-23980D1B9FC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9417</TotalTime>
  <Words>910</Words>
  <Application>Microsoft Macintosh PowerPoint</Application>
  <PresentationFormat>Widescreen</PresentationFormat>
  <Paragraphs>299</Paragraphs>
  <Slides>33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2" baseType="lpstr">
      <vt:lpstr>Arial</vt:lpstr>
      <vt:lpstr>Calibri</vt:lpstr>
      <vt:lpstr>Calibri Light</vt:lpstr>
      <vt:lpstr>Courier New</vt:lpstr>
      <vt:lpstr>Mangal</vt:lpstr>
      <vt:lpstr>Open Sans</vt:lpstr>
      <vt:lpstr>Webdings</vt:lpstr>
      <vt:lpstr>Wingdings</vt:lpstr>
      <vt:lpstr>Retrospect</vt:lpstr>
      <vt:lpstr>Big Data Technology</vt:lpstr>
      <vt:lpstr>Outline</vt:lpstr>
      <vt:lpstr>Review: Where Does Big Data Come From?</vt:lpstr>
      <vt:lpstr>Review – What makes big data valuable?</vt:lpstr>
      <vt:lpstr>Characteristics of Big Data</vt:lpstr>
      <vt:lpstr>Volume = Size &amp; Scale</vt:lpstr>
      <vt:lpstr>How much data are we talking about</vt:lpstr>
      <vt:lpstr>Variety = Heterogeneous Data Type  Complexity</vt:lpstr>
      <vt:lpstr>email: Varity within a Type</vt:lpstr>
      <vt:lpstr>Multi-Media Types “Email”</vt:lpstr>
      <vt:lpstr>Velocity </vt:lpstr>
      <vt:lpstr>Batch Processing</vt:lpstr>
      <vt:lpstr>Real-Time Processing</vt:lpstr>
      <vt:lpstr>Speed of Data Generation vs. Data Processing selections leads to   Cost vs. Quality  “Real-Time Agile Decision Making”</vt:lpstr>
      <vt:lpstr>Veracity = Quality (Validity &amp; Volatility)</vt:lpstr>
      <vt:lpstr>PowerPoint Presentation</vt:lpstr>
      <vt:lpstr>Valence = Measure of Connectivity</vt:lpstr>
      <vt:lpstr>Getting Value from Big Data</vt:lpstr>
      <vt:lpstr>Getting Value from Big Data</vt:lpstr>
      <vt:lpstr>Getting Value for Big Data</vt:lpstr>
      <vt:lpstr>Data Science – Team Work! </vt:lpstr>
      <vt:lpstr>Data Product</vt:lpstr>
      <vt:lpstr>PowerPoint Presentation</vt:lpstr>
      <vt:lpstr>PowerPoint Presentation</vt:lpstr>
      <vt:lpstr>PowerPoint Presentation</vt:lpstr>
      <vt:lpstr>The Process of Data Analytics</vt:lpstr>
      <vt:lpstr>Acquiring Data For Hurricane  </vt:lpstr>
      <vt:lpstr>Prepare Data</vt:lpstr>
      <vt:lpstr>Prepare Data</vt:lpstr>
      <vt:lpstr>Prepare Data – visualize </vt:lpstr>
      <vt:lpstr>Pre-processing Data</vt:lpstr>
      <vt:lpstr>Data Munging</vt:lpstr>
      <vt:lpstr>Dimensionality Reduction</vt:lpstr>
    </vt:vector>
  </TitlesOfParts>
  <Company/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Saliya</dc:creator>
  <cp:lastModifiedBy>Paul Rad</cp:lastModifiedBy>
  <cp:revision>429</cp:revision>
  <dcterms:created xsi:type="dcterms:W3CDTF">2015-01-31T16:20:13Z</dcterms:created>
  <dcterms:modified xsi:type="dcterms:W3CDTF">2018-08-13T07:01:55Z</dcterms:modified>
</cp:coreProperties>
</file>